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256" r:id="rId5"/>
    <p:sldId id="1249" r:id="rId6"/>
    <p:sldId id="1085" r:id="rId7"/>
    <p:sldId id="352" r:id="rId8"/>
    <p:sldId id="1253" r:id="rId9"/>
    <p:sldId id="1257" r:id="rId10"/>
    <p:sldId id="1258" r:id="rId11"/>
    <p:sldId id="1259" r:id="rId12"/>
    <p:sldId id="1260" r:id="rId13"/>
    <p:sldId id="1265" r:id="rId14"/>
    <p:sldId id="1266" r:id="rId15"/>
    <p:sldId id="1267" r:id="rId16"/>
    <p:sldId id="1268" r:id="rId17"/>
    <p:sldId id="1263" r:id="rId18"/>
    <p:sldId id="1264" r:id="rId19"/>
    <p:sldId id="1269" r:id="rId20"/>
  </p:sldIdLst>
  <p:sldSz cx="12192000" cy="6858000"/>
  <p:notesSz cx="6858000" cy="9144000"/>
  <p:custDataLst>
    <p:tags r:id="rId22"/>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84" userDrawn="1">
          <p15:clr>
            <a:srgbClr val="A4A3A4"/>
          </p15:clr>
        </p15:guide>
        <p15:guide id="2" pos="192" userDrawn="1">
          <p15:clr>
            <a:srgbClr val="A4A3A4"/>
          </p15:clr>
        </p15:guide>
        <p15:guide id="3" orient="horz" pos="1080" userDrawn="1">
          <p15:clr>
            <a:srgbClr val="A4A3A4"/>
          </p15:clr>
        </p15:guide>
        <p15:guide id="4" orient="horz" pos="2160" userDrawn="1">
          <p15:clr>
            <a:srgbClr val="A4A3A4"/>
          </p15:clr>
        </p15:guide>
        <p15:guide id="5" orient="horz" pos="403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E3FF"/>
    <a:srgbClr val="FFE500"/>
    <a:srgbClr val="B9D0FF"/>
    <a:srgbClr val="034977"/>
    <a:srgbClr val="023558"/>
    <a:srgbClr val="045890"/>
    <a:srgbClr val="0000FF"/>
    <a:srgbClr val="EDE2EE"/>
    <a:srgbClr val="1B35B5"/>
    <a:srgbClr val="667C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0DEB87-4550-41E1-9B76-0426FC9277C3}" v="33" dt="2026-02-19T10:06:13.5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90" autoAdjust="0"/>
    <p:restoredTop sz="95097" autoAdjust="0"/>
  </p:normalViewPr>
  <p:slideViewPr>
    <p:cSldViewPr snapToGrid="0">
      <p:cViewPr>
        <p:scale>
          <a:sx n="66" d="100"/>
          <a:sy n="66" d="100"/>
        </p:scale>
        <p:origin x="1454" y="413"/>
      </p:cViewPr>
      <p:guideLst>
        <p:guide orient="horz" pos="784"/>
        <p:guide pos="192"/>
        <p:guide orient="horz" pos="1080"/>
        <p:guide orient="horz" pos="2160"/>
        <p:guide orient="horz" pos="40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dharshini Ramesh" userId="366ebfce2ec8a2b3" providerId="LiveId" clId="{074F8CB7-7CD0-40A8-98F2-D3C92EBA0994}"/>
    <pc:docChg chg="undo custSel addSld delSld modSld sldOrd">
      <pc:chgData name="Priyadharshini Ramesh" userId="366ebfce2ec8a2b3" providerId="LiveId" clId="{074F8CB7-7CD0-40A8-98F2-D3C92EBA0994}" dt="2026-02-19T10:09:48.062" v="1038" actId="14100"/>
      <pc:docMkLst>
        <pc:docMk/>
      </pc:docMkLst>
      <pc:sldChg chg="addSp modSp mod">
        <pc:chgData name="Priyadharshini Ramesh" userId="366ebfce2ec8a2b3" providerId="LiveId" clId="{074F8CB7-7CD0-40A8-98F2-D3C92EBA0994}" dt="2026-02-19T10:08:45.299" v="1037" actId="20577"/>
        <pc:sldMkLst>
          <pc:docMk/>
          <pc:sldMk cId="0" sldId="256"/>
        </pc:sldMkLst>
        <pc:spChg chg="mod">
          <ac:chgData name="Priyadharshini Ramesh" userId="366ebfce2ec8a2b3" providerId="LiveId" clId="{074F8CB7-7CD0-40A8-98F2-D3C92EBA0994}" dt="2026-02-19T06:34:36.088" v="99" actId="21"/>
          <ac:spMkLst>
            <pc:docMk/>
            <pc:sldMk cId="0" sldId="256"/>
            <ac:spMk id="11" creationId="{9AB315E8-A49C-3C13-082D-0A9135A687F9}"/>
          </ac:spMkLst>
        </pc:spChg>
        <pc:spChg chg="add mod">
          <ac:chgData name="Priyadharshini Ramesh" userId="366ebfce2ec8a2b3" providerId="LiveId" clId="{074F8CB7-7CD0-40A8-98F2-D3C92EBA0994}" dt="2026-02-19T10:07:33.110" v="997" actId="120"/>
          <ac:spMkLst>
            <pc:docMk/>
            <pc:sldMk cId="0" sldId="256"/>
            <ac:spMk id="12" creationId="{56E6F592-2B79-85EC-6B60-9B742AE15F6D}"/>
          </ac:spMkLst>
        </pc:spChg>
        <pc:spChg chg="mod">
          <ac:chgData name="Priyadharshini Ramesh" userId="366ebfce2ec8a2b3" providerId="LiveId" clId="{074F8CB7-7CD0-40A8-98F2-D3C92EBA0994}" dt="2026-02-19T10:08:45.299" v="1037" actId="20577"/>
          <ac:spMkLst>
            <pc:docMk/>
            <pc:sldMk cId="0" sldId="256"/>
            <ac:spMk id="13" creationId="{F30F0B85-2D0B-8CE2-0C62-378937D4A485}"/>
          </ac:spMkLst>
        </pc:spChg>
      </pc:sldChg>
      <pc:sldChg chg="modSp mod">
        <pc:chgData name="Priyadharshini Ramesh" userId="366ebfce2ec8a2b3" providerId="LiveId" clId="{074F8CB7-7CD0-40A8-98F2-D3C92EBA0994}" dt="2026-02-19T10:03:21.255" v="941" actId="12"/>
        <pc:sldMkLst>
          <pc:docMk/>
          <pc:sldMk cId="3042168897" sldId="352"/>
        </pc:sldMkLst>
        <pc:spChg chg="mod">
          <ac:chgData name="Priyadharshini Ramesh" userId="366ebfce2ec8a2b3" providerId="LiveId" clId="{074F8CB7-7CD0-40A8-98F2-D3C92EBA0994}" dt="2026-02-19T10:03:21.255" v="941" actId="12"/>
          <ac:spMkLst>
            <pc:docMk/>
            <pc:sldMk cId="3042168897" sldId="352"/>
            <ac:spMk id="2" creationId="{07E1EAD1-F835-6956-77CD-17363121C17E}"/>
          </ac:spMkLst>
        </pc:spChg>
      </pc:sldChg>
      <pc:sldChg chg="modSp mod">
        <pc:chgData name="Priyadharshini Ramesh" userId="366ebfce2ec8a2b3" providerId="LiveId" clId="{074F8CB7-7CD0-40A8-98F2-D3C92EBA0994}" dt="2026-02-19T06:32:46.544" v="61" actId="20577"/>
        <pc:sldMkLst>
          <pc:docMk/>
          <pc:sldMk cId="3781132704" sldId="1085"/>
        </pc:sldMkLst>
        <pc:spChg chg="mod">
          <ac:chgData name="Priyadharshini Ramesh" userId="366ebfce2ec8a2b3" providerId="LiveId" clId="{074F8CB7-7CD0-40A8-98F2-D3C92EBA0994}" dt="2026-02-19T06:32:46.544" v="61" actId="20577"/>
          <ac:spMkLst>
            <pc:docMk/>
            <pc:sldMk cId="3781132704" sldId="1085"/>
            <ac:spMk id="10" creationId="{FAFEE84B-060E-0646-61C1-61E6884BACC3}"/>
          </ac:spMkLst>
        </pc:spChg>
      </pc:sldChg>
      <pc:sldChg chg="addSp delSp modSp mod">
        <pc:chgData name="Priyadharshini Ramesh" userId="366ebfce2ec8a2b3" providerId="LiveId" clId="{074F8CB7-7CD0-40A8-98F2-D3C92EBA0994}" dt="2026-02-19T10:03:33.594" v="943" actId="12"/>
        <pc:sldMkLst>
          <pc:docMk/>
          <pc:sldMk cId="4128065127" sldId="1253"/>
        </pc:sldMkLst>
        <pc:spChg chg="add mod">
          <ac:chgData name="Priyadharshini Ramesh" userId="366ebfce2ec8a2b3" providerId="LiveId" clId="{074F8CB7-7CD0-40A8-98F2-D3C92EBA0994}" dt="2026-02-19T08:53:13.264" v="820" actId="1076"/>
          <ac:spMkLst>
            <pc:docMk/>
            <pc:sldMk cId="4128065127" sldId="1253"/>
            <ac:spMk id="2" creationId="{21B8FD44-C2D3-B56B-20EC-4D0521B32D74}"/>
          </ac:spMkLst>
        </pc:spChg>
        <pc:spChg chg="add del mod">
          <ac:chgData name="Priyadharshini Ramesh" userId="366ebfce2ec8a2b3" providerId="LiveId" clId="{074F8CB7-7CD0-40A8-98F2-D3C92EBA0994}" dt="2026-02-19T10:03:28.360" v="942" actId="12"/>
          <ac:spMkLst>
            <pc:docMk/>
            <pc:sldMk cId="4128065127" sldId="1253"/>
            <ac:spMk id="4" creationId="{ABC99CF7-DCBB-27CB-AE4B-23F6813D1000}"/>
          </ac:spMkLst>
        </pc:spChg>
        <pc:spChg chg="add mod">
          <ac:chgData name="Priyadharshini Ramesh" userId="366ebfce2ec8a2b3" providerId="LiveId" clId="{074F8CB7-7CD0-40A8-98F2-D3C92EBA0994}" dt="2026-02-19T10:03:33.594" v="943" actId="12"/>
          <ac:spMkLst>
            <pc:docMk/>
            <pc:sldMk cId="4128065127" sldId="1253"/>
            <ac:spMk id="5" creationId="{989192E7-C41E-2238-4311-AAEB575D185C}"/>
          </ac:spMkLst>
        </pc:spChg>
        <pc:spChg chg="mod">
          <ac:chgData name="Priyadharshini Ramesh" userId="366ebfce2ec8a2b3" providerId="LiveId" clId="{074F8CB7-7CD0-40A8-98F2-D3C92EBA0994}" dt="2026-02-19T06:48:59.832" v="195" actId="20577"/>
          <ac:spMkLst>
            <pc:docMk/>
            <pc:sldMk cId="4128065127" sldId="1253"/>
            <ac:spMk id="61" creationId="{475BC786-E92C-DE4A-EE1E-7D4D449C2144}"/>
          </ac:spMkLst>
        </pc:spChg>
      </pc:sldChg>
      <pc:sldChg chg="add del">
        <pc:chgData name="Priyadharshini Ramesh" userId="366ebfce2ec8a2b3" providerId="LiveId" clId="{074F8CB7-7CD0-40A8-98F2-D3C92EBA0994}" dt="2026-02-19T06:48:30.880" v="168" actId="2696"/>
        <pc:sldMkLst>
          <pc:docMk/>
          <pc:sldMk cId="2357231762" sldId="1254"/>
        </pc:sldMkLst>
      </pc:sldChg>
      <pc:sldChg chg="modSp del mod">
        <pc:chgData name="Priyadharshini Ramesh" userId="366ebfce2ec8a2b3" providerId="LiveId" clId="{074F8CB7-7CD0-40A8-98F2-D3C92EBA0994}" dt="2026-02-19T09:14:56.814" v="928" actId="2696"/>
        <pc:sldMkLst>
          <pc:docMk/>
          <pc:sldMk cId="4077497407" sldId="1255"/>
        </pc:sldMkLst>
        <pc:spChg chg="mod">
          <ac:chgData name="Priyadharshini Ramesh" userId="366ebfce2ec8a2b3" providerId="LiveId" clId="{074F8CB7-7CD0-40A8-98F2-D3C92EBA0994}" dt="2026-02-19T09:12:55.530" v="891" actId="20577"/>
          <ac:spMkLst>
            <pc:docMk/>
            <pc:sldMk cId="4077497407" sldId="1255"/>
            <ac:spMk id="2" creationId="{07E1EAD1-F835-6956-77CD-17363121C17E}"/>
          </ac:spMkLst>
        </pc:spChg>
      </pc:sldChg>
      <pc:sldChg chg="add del">
        <pc:chgData name="Priyadharshini Ramesh" userId="366ebfce2ec8a2b3" providerId="LiveId" clId="{074F8CB7-7CD0-40A8-98F2-D3C92EBA0994}" dt="2026-02-19T06:48:23.454" v="162" actId="2890"/>
        <pc:sldMkLst>
          <pc:docMk/>
          <pc:sldMk cId="1646275965" sldId="1256"/>
        </pc:sldMkLst>
      </pc:sldChg>
      <pc:sldChg chg="add del">
        <pc:chgData name="Priyadharshini Ramesh" userId="366ebfce2ec8a2b3" providerId="LiveId" clId="{074F8CB7-7CD0-40A8-98F2-D3C92EBA0994}" dt="2026-02-19T06:48:40.052" v="170" actId="2696"/>
        <pc:sldMkLst>
          <pc:docMk/>
          <pc:sldMk cId="1751385199" sldId="1256"/>
        </pc:sldMkLst>
      </pc:sldChg>
      <pc:sldChg chg="delSp modSp add del mod">
        <pc:chgData name="Priyadharshini Ramesh" userId="366ebfce2ec8a2b3" providerId="LiveId" clId="{074F8CB7-7CD0-40A8-98F2-D3C92EBA0994}" dt="2026-02-19T08:53:57.157" v="836" actId="2696"/>
        <pc:sldMkLst>
          <pc:docMk/>
          <pc:sldMk cId="2830225694" sldId="1256"/>
        </pc:sldMkLst>
        <pc:spChg chg="del mod">
          <ac:chgData name="Priyadharshini Ramesh" userId="366ebfce2ec8a2b3" providerId="LiveId" clId="{074F8CB7-7CD0-40A8-98F2-D3C92EBA0994}" dt="2026-02-19T08:53:31.124" v="831"/>
          <ac:spMkLst>
            <pc:docMk/>
            <pc:sldMk cId="2830225694" sldId="1256"/>
            <ac:spMk id="4" creationId="{6B2A76EA-C04E-CB71-6096-8D161894101B}"/>
          </ac:spMkLst>
        </pc:spChg>
        <pc:spChg chg="mod">
          <ac:chgData name="Priyadharshini Ramesh" userId="366ebfce2ec8a2b3" providerId="LiveId" clId="{074F8CB7-7CD0-40A8-98F2-D3C92EBA0994}" dt="2026-02-19T08:52:55.503" v="818" actId="14100"/>
          <ac:spMkLst>
            <pc:docMk/>
            <pc:sldMk cId="2830225694" sldId="1256"/>
            <ac:spMk id="61" creationId="{F9A6818E-FD03-E18A-7458-12878DC0A316}"/>
          </ac:spMkLst>
        </pc:spChg>
      </pc:sldChg>
      <pc:sldChg chg="modSp add mod">
        <pc:chgData name="Priyadharshini Ramesh" userId="366ebfce2ec8a2b3" providerId="LiveId" clId="{074F8CB7-7CD0-40A8-98F2-D3C92EBA0994}" dt="2026-02-19T10:09:48.062" v="1038" actId="14100"/>
        <pc:sldMkLst>
          <pc:docMk/>
          <pc:sldMk cId="1847968245" sldId="1257"/>
        </pc:sldMkLst>
        <pc:spChg chg="mod">
          <ac:chgData name="Priyadharshini Ramesh" userId="366ebfce2ec8a2b3" providerId="LiveId" clId="{074F8CB7-7CD0-40A8-98F2-D3C92EBA0994}" dt="2026-02-19T10:09:48.062" v="1038" actId="14100"/>
          <ac:spMkLst>
            <pc:docMk/>
            <pc:sldMk cId="1847968245" sldId="1257"/>
            <ac:spMk id="4" creationId="{C446CECF-B1CA-9648-30D0-39A245E3521D}"/>
          </ac:spMkLst>
        </pc:spChg>
        <pc:spChg chg="mod">
          <ac:chgData name="Priyadharshini Ramesh" userId="366ebfce2ec8a2b3" providerId="LiveId" clId="{074F8CB7-7CD0-40A8-98F2-D3C92EBA0994}" dt="2026-02-19T06:51:51.969" v="228" actId="20577"/>
          <ac:spMkLst>
            <pc:docMk/>
            <pc:sldMk cId="1847968245" sldId="1257"/>
            <ac:spMk id="61" creationId="{C492CF67-C520-B0A1-BD9F-4558059F100E}"/>
          </ac:spMkLst>
        </pc:spChg>
      </pc:sldChg>
      <pc:sldChg chg="add del">
        <pc:chgData name="Priyadharshini Ramesh" userId="366ebfce2ec8a2b3" providerId="LiveId" clId="{074F8CB7-7CD0-40A8-98F2-D3C92EBA0994}" dt="2026-02-19T06:48:23.408" v="161" actId="2890"/>
        <pc:sldMkLst>
          <pc:docMk/>
          <pc:sldMk cId="2113134404" sldId="1257"/>
        </pc:sldMkLst>
      </pc:sldChg>
      <pc:sldChg chg="add del">
        <pc:chgData name="Priyadharshini Ramesh" userId="366ebfce2ec8a2b3" providerId="LiveId" clId="{074F8CB7-7CD0-40A8-98F2-D3C92EBA0994}" dt="2026-02-19T06:48:42.923" v="171" actId="2696"/>
        <pc:sldMkLst>
          <pc:docMk/>
          <pc:sldMk cId="2258030773" sldId="1258"/>
        </pc:sldMkLst>
      </pc:sldChg>
      <pc:sldChg chg="add del">
        <pc:chgData name="Priyadharshini Ramesh" userId="366ebfce2ec8a2b3" providerId="LiveId" clId="{074F8CB7-7CD0-40A8-98F2-D3C92EBA0994}" dt="2026-02-19T06:48:23.382" v="160" actId="2890"/>
        <pc:sldMkLst>
          <pc:docMk/>
          <pc:sldMk cId="3124372650" sldId="1258"/>
        </pc:sldMkLst>
      </pc:sldChg>
      <pc:sldChg chg="modSp add mod">
        <pc:chgData name="Priyadharshini Ramesh" userId="366ebfce2ec8a2b3" providerId="LiveId" clId="{074F8CB7-7CD0-40A8-98F2-D3C92EBA0994}" dt="2026-02-19T10:06:55.998" v="965" actId="14100"/>
        <pc:sldMkLst>
          <pc:docMk/>
          <pc:sldMk cId="3669366328" sldId="1258"/>
        </pc:sldMkLst>
        <pc:spChg chg="mod">
          <ac:chgData name="Priyadharshini Ramesh" userId="366ebfce2ec8a2b3" providerId="LiveId" clId="{074F8CB7-7CD0-40A8-98F2-D3C92EBA0994}" dt="2026-02-19T10:06:55.998" v="965" actId="14100"/>
          <ac:spMkLst>
            <pc:docMk/>
            <pc:sldMk cId="3669366328" sldId="1258"/>
            <ac:spMk id="4" creationId="{06287FF8-130E-1AE7-489F-F2133F1EB811}"/>
          </ac:spMkLst>
        </pc:spChg>
        <pc:spChg chg="mod">
          <ac:chgData name="Priyadharshini Ramesh" userId="366ebfce2ec8a2b3" providerId="LiveId" clId="{074F8CB7-7CD0-40A8-98F2-D3C92EBA0994}" dt="2026-02-19T06:54:12.202" v="249" actId="20577"/>
          <ac:spMkLst>
            <pc:docMk/>
            <pc:sldMk cId="3669366328" sldId="1258"/>
            <ac:spMk id="61" creationId="{9F259924-4DFD-6155-9AEB-6FDF188DE040}"/>
          </ac:spMkLst>
        </pc:spChg>
      </pc:sldChg>
      <pc:sldChg chg="addSp delSp modSp add mod">
        <pc:chgData name="Priyadharshini Ramesh" userId="366ebfce2ec8a2b3" providerId="LiveId" clId="{074F8CB7-7CD0-40A8-98F2-D3C92EBA0994}" dt="2026-02-19T10:04:05.664" v="947" actId="12"/>
        <pc:sldMkLst>
          <pc:docMk/>
          <pc:sldMk cId="34088159" sldId="1259"/>
        </pc:sldMkLst>
        <pc:spChg chg="mod">
          <ac:chgData name="Priyadharshini Ramesh" userId="366ebfce2ec8a2b3" providerId="LiveId" clId="{074F8CB7-7CD0-40A8-98F2-D3C92EBA0994}" dt="2026-02-19T10:04:05.664" v="947" actId="12"/>
          <ac:spMkLst>
            <pc:docMk/>
            <pc:sldMk cId="34088159" sldId="1259"/>
            <ac:spMk id="4" creationId="{0C160DD1-85BF-583C-EEA9-22BF2BED2415}"/>
          </ac:spMkLst>
        </pc:spChg>
        <pc:spChg chg="add del mod">
          <ac:chgData name="Priyadharshini Ramesh" userId="366ebfce2ec8a2b3" providerId="LiveId" clId="{074F8CB7-7CD0-40A8-98F2-D3C92EBA0994}" dt="2026-02-19T06:54:51.966" v="277" actId="20577"/>
          <ac:spMkLst>
            <pc:docMk/>
            <pc:sldMk cId="34088159" sldId="1259"/>
            <ac:spMk id="61" creationId="{D3953F7A-ED5E-AC46-6F5E-9BAB1EE26AC4}"/>
          </ac:spMkLst>
        </pc:spChg>
      </pc:sldChg>
      <pc:sldChg chg="add del">
        <pc:chgData name="Priyadharshini Ramesh" userId="366ebfce2ec8a2b3" providerId="LiveId" clId="{074F8CB7-7CD0-40A8-98F2-D3C92EBA0994}" dt="2026-02-19T06:48:23.350" v="159" actId="2890"/>
        <pc:sldMkLst>
          <pc:docMk/>
          <pc:sldMk cId="1239551106" sldId="1259"/>
        </pc:sldMkLst>
      </pc:sldChg>
      <pc:sldChg chg="modSp del mod">
        <pc:chgData name="Priyadharshini Ramesh" userId="366ebfce2ec8a2b3" providerId="LiveId" clId="{074F8CB7-7CD0-40A8-98F2-D3C92EBA0994}" dt="2026-02-19T06:46:59.676" v="115" actId="2696"/>
        <pc:sldMkLst>
          <pc:docMk/>
          <pc:sldMk cId="3283350462" sldId="1259"/>
        </pc:sldMkLst>
        <pc:spChg chg="mod">
          <ac:chgData name="Priyadharshini Ramesh" userId="366ebfce2ec8a2b3" providerId="LiveId" clId="{074F8CB7-7CD0-40A8-98F2-D3C92EBA0994}" dt="2026-02-19T06:46:46.691" v="114" actId="1036"/>
          <ac:spMkLst>
            <pc:docMk/>
            <pc:sldMk cId="3283350462" sldId="1259"/>
            <ac:spMk id="61" creationId="{4CFC9226-4D4F-E5CD-E956-3AC39F2B8311}"/>
          </ac:spMkLst>
        </pc:spChg>
      </pc:sldChg>
      <pc:sldChg chg="add del">
        <pc:chgData name="Priyadharshini Ramesh" userId="366ebfce2ec8a2b3" providerId="LiveId" clId="{074F8CB7-7CD0-40A8-98F2-D3C92EBA0994}" dt="2026-02-19T06:48:23.303" v="158" actId="2890"/>
        <pc:sldMkLst>
          <pc:docMk/>
          <pc:sldMk cId="501019644" sldId="1260"/>
        </pc:sldMkLst>
      </pc:sldChg>
      <pc:sldChg chg="modSp add mod">
        <pc:chgData name="Priyadharshini Ramesh" userId="366ebfce2ec8a2b3" providerId="LiveId" clId="{074F8CB7-7CD0-40A8-98F2-D3C92EBA0994}" dt="2026-02-19T10:04:32.300" v="951" actId="12"/>
        <pc:sldMkLst>
          <pc:docMk/>
          <pc:sldMk cId="1558629346" sldId="1260"/>
        </pc:sldMkLst>
        <pc:spChg chg="mod">
          <ac:chgData name="Priyadharshini Ramesh" userId="366ebfce2ec8a2b3" providerId="LiveId" clId="{074F8CB7-7CD0-40A8-98F2-D3C92EBA0994}" dt="2026-02-19T10:04:32.300" v="951" actId="12"/>
          <ac:spMkLst>
            <pc:docMk/>
            <pc:sldMk cId="1558629346" sldId="1260"/>
            <ac:spMk id="4" creationId="{9C9B6943-D1AF-43D2-EF0A-DCEE35BCDF3E}"/>
          </ac:spMkLst>
        </pc:spChg>
        <pc:spChg chg="mod">
          <ac:chgData name="Priyadharshini Ramesh" userId="366ebfce2ec8a2b3" providerId="LiveId" clId="{074F8CB7-7CD0-40A8-98F2-D3C92EBA0994}" dt="2026-02-19T06:58:19.100" v="318" actId="20577"/>
          <ac:spMkLst>
            <pc:docMk/>
            <pc:sldMk cId="1558629346" sldId="1260"/>
            <ac:spMk id="61" creationId="{5FCD1473-9077-A6D4-3973-308EFA3B76A4}"/>
          </ac:spMkLst>
        </pc:spChg>
      </pc:sldChg>
      <pc:sldChg chg="add del">
        <pc:chgData name="Priyadharshini Ramesh" userId="366ebfce2ec8a2b3" providerId="LiveId" clId="{074F8CB7-7CD0-40A8-98F2-D3C92EBA0994}" dt="2026-02-19T06:48:37.262" v="169" actId="2696"/>
        <pc:sldMkLst>
          <pc:docMk/>
          <pc:sldMk cId="4140459516" sldId="1260"/>
        </pc:sldMkLst>
      </pc:sldChg>
      <pc:sldChg chg="addSp delSp modSp add del mod ord">
        <pc:chgData name="Priyadharshini Ramesh" userId="366ebfce2ec8a2b3" providerId="LiveId" clId="{074F8CB7-7CD0-40A8-98F2-D3C92EBA0994}" dt="2026-02-19T08:46:39.070" v="721" actId="2696"/>
        <pc:sldMkLst>
          <pc:docMk/>
          <pc:sldMk cId="1131801206" sldId="1261"/>
        </pc:sldMkLst>
        <pc:spChg chg="del mod">
          <ac:chgData name="Priyadharshini Ramesh" userId="366ebfce2ec8a2b3" providerId="LiveId" clId="{074F8CB7-7CD0-40A8-98F2-D3C92EBA0994}" dt="2026-02-19T08:37:41.276" v="595" actId="478"/>
          <ac:spMkLst>
            <pc:docMk/>
            <pc:sldMk cId="1131801206" sldId="1261"/>
            <ac:spMk id="4" creationId="{304570FD-B894-FD60-A605-981F26739E84}"/>
          </ac:spMkLst>
        </pc:spChg>
        <pc:spChg chg="del">
          <ac:chgData name="Priyadharshini Ramesh" userId="366ebfce2ec8a2b3" providerId="LiveId" clId="{074F8CB7-7CD0-40A8-98F2-D3C92EBA0994}" dt="2026-02-19T08:35:57.803" v="572" actId="478"/>
          <ac:spMkLst>
            <pc:docMk/>
            <pc:sldMk cId="1131801206" sldId="1261"/>
            <ac:spMk id="61" creationId="{B20A83EA-B89D-4242-1AD2-943361917D63}"/>
          </ac:spMkLst>
        </pc:spChg>
        <pc:picChg chg="add del mod">
          <ac:chgData name="Priyadharshini Ramesh" userId="366ebfce2ec8a2b3" providerId="LiveId" clId="{074F8CB7-7CD0-40A8-98F2-D3C92EBA0994}" dt="2026-02-19T08:42:26.456" v="673" actId="21"/>
          <ac:picMkLst>
            <pc:docMk/>
            <pc:sldMk cId="1131801206" sldId="1261"/>
            <ac:picMk id="3" creationId="{FDDEAE5C-4522-D277-6792-A2803EB919A4}"/>
          </ac:picMkLst>
        </pc:picChg>
      </pc:sldChg>
      <pc:sldChg chg="add del">
        <pc:chgData name="Priyadharshini Ramesh" userId="366ebfce2ec8a2b3" providerId="LiveId" clId="{074F8CB7-7CD0-40A8-98F2-D3C92EBA0994}" dt="2026-02-19T06:48:23.295" v="157" actId="2890"/>
        <pc:sldMkLst>
          <pc:docMk/>
          <pc:sldMk cId="1521520866" sldId="1261"/>
        </pc:sldMkLst>
      </pc:sldChg>
      <pc:sldChg chg="add del">
        <pc:chgData name="Priyadharshini Ramesh" userId="366ebfce2ec8a2b3" providerId="LiveId" clId="{074F8CB7-7CD0-40A8-98F2-D3C92EBA0994}" dt="2026-02-19T06:48:23.254" v="156" actId="2890"/>
        <pc:sldMkLst>
          <pc:docMk/>
          <pc:sldMk cId="1694789993" sldId="1262"/>
        </pc:sldMkLst>
      </pc:sldChg>
      <pc:sldChg chg="delSp modSp add del mod">
        <pc:chgData name="Priyadharshini Ramesh" userId="366ebfce2ec8a2b3" providerId="LiveId" clId="{074F8CB7-7CD0-40A8-98F2-D3C92EBA0994}" dt="2026-02-19T08:43:20.196" v="700" actId="2696"/>
        <pc:sldMkLst>
          <pc:docMk/>
          <pc:sldMk cId="3132514919" sldId="1262"/>
        </pc:sldMkLst>
        <pc:spChg chg="del mod">
          <ac:chgData name="Priyadharshini Ramesh" userId="366ebfce2ec8a2b3" providerId="LiveId" clId="{074F8CB7-7CD0-40A8-98F2-D3C92EBA0994}" dt="2026-02-19T08:37:03.999" v="586"/>
          <ac:spMkLst>
            <pc:docMk/>
            <pc:sldMk cId="3132514919" sldId="1262"/>
            <ac:spMk id="4" creationId="{43710483-FC51-C8DE-A3C4-A5C2D9A63B33}"/>
          </ac:spMkLst>
        </pc:spChg>
        <pc:spChg chg="del mod">
          <ac:chgData name="Priyadharshini Ramesh" userId="366ebfce2ec8a2b3" providerId="LiveId" clId="{074F8CB7-7CD0-40A8-98F2-D3C92EBA0994}" dt="2026-02-19T08:36:27.235" v="579" actId="478"/>
          <ac:spMkLst>
            <pc:docMk/>
            <pc:sldMk cId="3132514919" sldId="1262"/>
            <ac:spMk id="61" creationId="{E1C16ABF-D28E-41DC-4F08-110A8E09969D}"/>
          </ac:spMkLst>
        </pc:spChg>
      </pc:sldChg>
      <pc:sldChg chg="modSp add mod">
        <pc:chgData name="Priyadharshini Ramesh" userId="366ebfce2ec8a2b3" providerId="LiveId" clId="{074F8CB7-7CD0-40A8-98F2-D3C92EBA0994}" dt="2026-02-19T10:05:07.598" v="956" actId="12"/>
        <pc:sldMkLst>
          <pc:docMk/>
          <pc:sldMk cId="3843682909" sldId="1263"/>
        </pc:sldMkLst>
        <pc:spChg chg="mod">
          <ac:chgData name="Priyadharshini Ramesh" userId="366ebfce2ec8a2b3" providerId="LiveId" clId="{074F8CB7-7CD0-40A8-98F2-D3C92EBA0994}" dt="2026-02-19T10:05:07.598" v="956" actId="12"/>
          <ac:spMkLst>
            <pc:docMk/>
            <pc:sldMk cId="3843682909" sldId="1263"/>
            <ac:spMk id="4" creationId="{357A139A-14DA-A4D2-9C26-3227E5756075}"/>
          </ac:spMkLst>
        </pc:spChg>
        <pc:spChg chg="mod">
          <ac:chgData name="Priyadharshini Ramesh" userId="366ebfce2ec8a2b3" providerId="LiveId" clId="{074F8CB7-7CD0-40A8-98F2-D3C92EBA0994}" dt="2026-02-19T08:23:42.589" v="557" actId="20577"/>
          <ac:spMkLst>
            <pc:docMk/>
            <pc:sldMk cId="3843682909" sldId="1263"/>
            <ac:spMk id="61" creationId="{3D63D48A-5844-C4D8-5D9A-A0523E2FE04F}"/>
          </ac:spMkLst>
        </pc:spChg>
      </pc:sldChg>
      <pc:sldChg chg="modSp add mod">
        <pc:chgData name="Priyadharshini Ramesh" userId="366ebfce2ec8a2b3" providerId="LiveId" clId="{074F8CB7-7CD0-40A8-98F2-D3C92EBA0994}" dt="2026-02-19T10:05:13.053" v="957" actId="12"/>
        <pc:sldMkLst>
          <pc:docMk/>
          <pc:sldMk cId="2999305970" sldId="1264"/>
        </pc:sldMkLst>
        <pc:spChg chg="mod">
          <ac:chgData name="Priyadharshini Ramesh" userId="366ebfce2ec8a2b3" providerId="LiveId" clId="{074F8CB7-7CD0-40A8-98F2-D3C92EBA0994}" dt="2026-02-19T10:05:13.053" v="957" actId="12"/>
          <ac:spMkLst>
            <pc:docMk/>
            <pc:sldMk cId="2999305970" sldId="1264"/>
            <ac:spMk id="4" creationId="{021F04AB-7D14-9FB9-130E-F2487766C519}"/>
          </ac:spMkLst>
        </pc:spChg>
        <pc:spChg chg="mod">
          <ac:chgData name="Priyadharshini Ramesh" userId="366ebfce2ec8a2b3" providerId="LiveId" clId="{074F8CB7-7CD0-40A8-98F2-D3C92EBA0994}" dt="2026-02-19T08:24:41.567" v="569" actId="20577"/>
          <ac:spMkLst>
            <pc:docMk/>
            <pc:sldMk cId="2999305970" sldId="1264"/>
            <ac:spMk id="61" creationId="{8134166B-4BCF-E79A-FF29-3AC23C7FE565}"/>
          </ac:spMkLst>
        </pc:spChg>
      </pc:sldChg>
      <pc:sldChg chg="delSp modSp add mod">
        <pc:chgData name="Priyadharshini Ramesh" userId="366ebfce2ec8a2b3" providerId="LiveId" clId="{074F8CB7-7CD0-40A8-98F2-D3C92EBA0994}" dt="2026-02-19T10:04:59.892" v="955" actId="12"/>
        <pc:sldMkLst>
          <pc:docMk/>
          <pc:sldMk cId="1146187965" sldId="1265"/>
        </pc:sldMkLst>
        <pc:spChg chg="mod">
          <ac:chgData name="Priyadharshini Ramesh" userId="366ebfce2ec8a2b3" providerId="LiveId" clId="{074F8CB7-7CD0-40A8-98F2-D3C92EBA0994}" dt="2026-02-19T10:04:59.892" v="955" actId="12"/>
          <ac:spMkLst>
            <pc:docMk/>
            <pc:sldMk cId="1146187965" sldId="1265"/>
            <ac:spMk id="4" creationId="{B06E8CA3-0973-03DF-BF62-12FEFAB241A9}"/>
          </ac:spMkLst>
        </pc:spChg>
        <pc:spChg chg="del mod">
          <ac:chgData name="Priyadharshini Ramesh" userId="366ebfce2ec8a2b3" providerId="LiveId" clId="{074F8CB7-7CD0-40A8-98F2-D3C92EBA0994}" dt="2026-02-19T08:38:23.211" v="601" actId="478"/>
          <ac:spMkLst>
            <pc:docMk/>
            <pc:sldMk cId="1146187965" sldId="1265"/>
            <ac:spMk id="61" creationId="{7430B06C-619D-D413-46E9-290310BABEDA}"/>
          </ac:spMkLst>
        </pc:spChg>
      </pc:sldChg>
      <pc:sldChg chg="addSp delSp modSp add mod ord">
        <pc:chgData name="Priyadharshini Ramesh" userId="366ebfce2ec8a2b3" providerId="LiveId" clId="{074F8CB7-7CD0-40A8-98F2-D3C92EBA0994}" dt="2026-02-19T08:46:16.177" v="719" actId="14100"/>
        <pc:sldMkLst>
          <pc:docMk/>
          <pc:sldMk cId="720111370" sldId="1266"/>
        </pc:sldMkLst>
        <pc:spChg chg="del mod">
          <ac:chgData name="Priyadharshini Ramesh" userId="366ebfce2ec8a2b3" providerId="LiveId" clId="{074F8CB7-7CD0-40A8-98F2-D3C92EBA0994}" dt="2026-02-19T08:42:18.570" v="670"/>
          <ac:spMkLst>
            <pc:docMk/>
            <pc:sldMk cId="720111370" sldId="1266"/>
            <ac:spMk id="4" creationId="{B0CD185F-E1D6-6576-B5F7-E75AC446B389}"/>
          </ac:spMkLst>
        </pc:spChg>
        <pc:spChg chg="mod">
          <ac:chgData name="Priyadharshini Ramesh" userId="366ebfce2ec8a2b3" providerId="LiveId" clId="{074F8CB7-7CD0-40A8-98F2-D3C92EBA0994}" dt="2026-02-19T08:43:12.517" v="698" actId="20577"/>
          <ac:spMkLst>
            <pc:docMk/>
            <pc:sldMk cId="720111370" sldId="1266"/>
            <ac:spMk id="61" creationId="{B8C76266-26E2-173D-ACBD-A9FBDFCC786C}"/>
          </ac:spMkLst>
        </pc:spChg>
        <pc:picChg chg="add mod">
          <ac:chgData name="Priyadharshini Ramesh" userId="366ebfce2ec8a2b3" providerId="LiveId" clId="{074F8CB7-7CD0-40A8-98F2-D3C92EBA0994}" dt="2026-02-19T08:46:16.177" v="719" actId="14100"/>
          <ac:picMkLst>
            <pc:docMk/>
            <pc:sldMk cId="720111370" sldId="1266"/>
            <ac:picMk id="3" creationId="{FDDEAE5C-4522-D277-6792-A2803EB919A4}"/>
          </ac:picMkLst>
        </pc:picChg>
      </pc:sldChg>
      <pc:sldChg chg="addSp delSp modSp add mod">
        <pc:chgData name="Priyadharshini Ramesh" userId="366ebfce2ec8a2b3" providerId="LiveId" clId="{074F8CB7-7CD0-40A8-98F2-D3C92EBA0994}" dt="2026-02-19T08:46:53.122" v="732" actId="20577"/>
        <pc:sldMkLst>
          <pc:docMk/>
          <pc:sldMk cId="422692511" sldId="1267"/>
        </pc:sldMkLst>
        <pc:spChg chg="add">
          <ac:chgData name="Priyadharshini Ramesh" userId="366ebfce2ec8a2b3" providerId="LiveId" clId="{074F8CB7-7CD0-40A8-98F2-D3C92EBA0994}" dt="2026-02-19T08:44:19.357" v="702"/>
          <ac:spMkLst>
            <pc:docMk/>
            <pc:sldMk cId="422692511" sldId="1267"/>
            <ac:spMk id="2" creationId="{19AB5E0F-2072-E3A9-A984-D9A34840DBFA}"/>
          </ac:spMkLst>
        </pc:spChg>
        <pc:spChg chg="add mod">
          <ac:chgData name="Priyadharshini Ramesh" userId="366ebfce2ec8a2b3" providerId="LiveId" clId="{074F8CB7-7CD0-40A8-98F2-D3C92EBA0994}" dt="2026-02-19T08:44:22.614" v="703"/>
          <ac:spMkLst>
            <pc:docMk/>
            <pc:sldMk cId="422692511" sldId="1267"/>
            <ac:spMk id="4" creationId="{4FE370A2-4809-5A1C-3DD9-01D572C57649}"/>
          </ac:spMkLst>
        </pc:spChg>
        <pc:spChg chg="mod">
          <ac:chgData name="Priyadharshini Ramesh" userId="366ebfce2ec8a2b3" providerId="LiveId" clId="{074F8CB7-7CD0-40A8-98F2-D3C92EBA0994}" dt="2026-02-19T08:46:53.122" v="732" actId="20577"/>
          <ac:spMkLst>
            <pc:docMk/>
            <pc:sldMk cId="422692511" sldId="1267"/>
            <ac:spMk id="61" creationId="{2B0D91D7-E7F5-F92B-518E-35775C2631B0}"/>
          </ac:spMkLst>
        </pc:spChg>
        <pc:picChg chg="del">
          <ac:chgData name="Priyadharshini Ramesh" userId="366ebfce2ec8a2b3" providerId="LiveId" clId="{074F8CB7-7CD0-40A8-98F2-D3C92EBA0994}" dt="2026-02-19T08:44:18.347" v="701" actId="478"/>
          <ac:picMkLst>
            <pc:docMk/>
            <pc:sldMk cId="422692511" sldId="1267"/>
            <ac:picMk id="3" creationId="{A905284A-1905-196F-3B8C-76BA2A716371}"/>
          </ac:picMkLst>
        </pc:picChg>
        <pc:picChg chg="add mod">
          <ac:chgData name="Priyadharshini Ramesh" userId="366ebfce2ec8a2b3" providerId="LiveId" clId="{074F8CB7-7CD0-40A8-98F2-D3C92EBA0994}" dt="2026-02-19T08:46:30.335" v="720" actId="1440"/>
          <ac:picMkLst>
            <pc:docMk/>
            <pc:sldMk cId="422692511" sldId="1267"/>
            <ac:picMk id="6" creationId="{41A02916-148C-B9D9-9436-11D20A1102EA}"/>
          </ac:picMkLst>
        </pc:picChg>
      </pc:sldChg>
      <pc:sldChg chg="addSp delSp modSp add mod">
        <pc:chgData name="Priyadharshini Ramesh" userId="366ebfce2ec8a2b3" providerId="LiveId" clId="{074F8CB7-7CD0-40A8-98F2-D3C92EBA0994}" dt="2026-02-19T08:51:09.853" v="772" actId="1440"/>
        <pc:sldMkLst>
          <pc:docMk/>
          <pc:sldMk cId="649581931" sldId="1268"/>
        </pc:sldMkLst>
        <pc:spChg chg="mod">
          <ac:chgData name="Priyadharshini Ramesh" userId="366ebfce2ec8a2b3" providerId="LiveId" clId="{074F8CB7-7CD0-40A8-98F2-D3C92EBA0994}" dt="2026-02-19T08:47:30.025" v="749" actId="20577"/>
          <ac:spMkLst>
            <pc:docMk/>
            <pc:sldMk cId="649581931" sldId="1268"/>
            <ac:spMk id="61" creationId="{6C71D8FF-BA29-288C-E7B0-0606EC9ECA97}"/>
          </ac:spMkLst>
        </pc:spChg>
        <pc:picChg chg="add mod">
          <ac:chgData name="Priyadharshini Ramesh" userId="366ebfce2ec8a2b3" providerId="LiveId" clId="{074F8CB7-7CD0-40A8-98F2-D3C92EBA0994}" dt="2026-02-19T08:51:09.853" v="772" actId="1440"/>
          <ac:picMkLst>
            <pc:docMk/>
            <pc:sldMk cId="649581931" sldId="1268"/>
            <ac:picMk id="5" creationId="{61620BBA-AA9A-267A-4F9B-F54519FD0A5A}"/>
          </ac:picMkLst>
        </pc:picChg>
        <pc:picChg chg="del">
          <ac:chgData name="Priyadharshini Ramesh" userId="366ebfce2ec8a2b3" providerId="LiveId" clId="{074F8CB7-7CD0-40A8-98F2-D3C92EBA0994}" dt="2026-02-19T08:48:11.258" v="750" actId="478"/>
          <ac:picMkLst>
            <pc:docMk/>
            <pc:sldMk cId="649581931" sldId="1268"/>
            <ac:picMk id="6" creationId="{5CC63176-2208-D6F9-D981-50BE73B6C8D6}"/>
          </ac:picMkLst>
        </pc:picChg>
      </pc:sldChg>
      <pc:sldChg chg="modSp add mod">
        <pc:chgData name="Priyadharshini Ramesh" userId="366ebfce2ec8a2b3" providerId="LiveId" clId="{074F8CB7-7CD0-40A8-98F2-D3C92EBA0994}" dt="2026-02-19T10:05:21.015" v="958" actId="20577"/>
        <pc:sldMkLst>
          <pc:docMk/>
          <pc:sldMk cId="726468691" sldId="1269"/>
        </pc:sldMkLst>
        <pc:spChg chg="mod">
          <ac:chgData name="Priyadharshini Ramesh" userId="366ebfce2ec8a2b3" providerId="LiveId" clId="{074F8CB7-7CD0-40A8-98F2-D3C92EBA0994}" dt="2026-02-19T10:05:21.015" v="958" actId="20577"/>
          <ac:spMkLst>
            <pc:docMk/>
            <pc:sldMk cId="726468691" sldId="1269"/>
            <ac:spMk id="4" creationId="{C39D6530-D893-D0B4-804A-497B5DC29060}"/>
          </ac:spMkLst>
        </pc:spChg>
        <pc:spChg chg="mod">
          <ac:chgData name="Priyadharshini Ramesh" userId="366ebfce2ec8a2b3" providerId="LiveId" clId="{074F8CB7-7CD0-40A8-98F2-D3C92EBA0994}" dt="2026-02-19T09:14:43.802" v="927" actId="20577"/>
          <ac:spMkLst>
            <pc:docMk/>
            <pc:sldMk cId="726468691" sldId="1269"/>
            <ac:spMk id="61" creationId="{BCA1AF64-3313-8C33-4E45-44AB89545C4C}"/>
          </ac:spMkLst>
        </pc:spChg>
      </pc:sldChg>
      <pc:sldChg chg="new del">
        <pc:chgData name="Priyadharshini Ramesh" userId="366ebfce2ec8a2b3" providerId="LiveId" clId="{074F8CB7-7CD0-40A8-98F2-D3C92EBA0994}" dt="2026-02-19T09:13:42.518" v="903" actId="2696"/>
        <pc:sldMkLst>
          <pc:docMk/>
          <pc:sldMk cId="3624286019" sldId="1269"/>
        </pc:sldMkLst>
      </pc:sldChg>
      <pc:sldChg chg="add del">
        <pc:chgData name="Priyadharshini Ramesh" userId="366ebfce2ec8a2b3" providerId="LiveId" clId="{074F8CB7-7CD0-40A8-98F2-D3C92EBA0994}" dt="2026-02-19T09:13:45.795" v="904" actId="2696"/>
        <pc:sldMkLst>
          <pc:docMk/>
          <pc:sldMk cId="2378690488" sldId="1270"/>
        </pc:sldMkLst>
      </pc:sldChg>
    </pc:docChg>
  </pc:docChgLst>
</pc:chgInfo>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png>
</file>

<file path=ppt/media/image5.jpe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rtl="0" fontAlgn="base">
              <a:buNone/>
            </a:pPr>
            <a:r>
              <a:rPr lang="en-IN" b="1" i="0" u="none" strike="noStrike">
                <a:solidFill>
                  <a:srgbClr val="000000"/>
                </a:solidFill>
                <a:effectLst/>
                <a:highlight>
                  <a:srgbClr val="F5F5F5"/>
                </a:highlight>
                <a:latin typeface="Arial" panose="020B0604020202020204" pitchFamily="34" charset="0"/>
              </a:rPr>
              <a:t>Speaker would be briefing the students that this content has been prepared for the educational purpose only and is referred from multiple sites which are cited in the last.</a:t>
            </a:r>
            <a:r>
              <a:rPr lang="en-IN" b="0" i="0" u="none" strike="noStrike">
                <a:solidFill>
                  <a:srgbClr val="000000"/>
                </a:solidFill>
                <a:effectLst/>
                <a:highlight>
                  <a:srgbClr val="F5F5F5"/>
                </a:highlight>
                <a:latin typeface="Arial" panose="020B0604020202020204" pitchFamily="34" charset="0"/>
              </a:rPr>
              <a:t>​</a:t>
            </a:r>
            <a:r>
              <a:rPr lang="en-US" b="0" i="0">
                <a:solidFill>
                  <a:srgbClr val="444444"/>
                </a:solidFill>
                <a:effectLst/>
                <a:highlight>
                  <a:srgbClr val="F5F5F5"/>
                </a:highlight>
                <a:latin typeface="Arial" panose="020B0604020202020204" pitchFamily="34" charset="0"/>
              </a:rPr>
              <a:t>​</a:t>
            </a:r>
            <a:endParaRPr lang="en-US" b="0" i="0">
              <a:solidFill>
                <a:srgbClr val="444444"/>
              </a:solidFill>
              <a:effectLst/>
              <a:highlight>
                <a:srgbClr val="F5F5F5"/>
              </a:highlight>
              <a:latin typeface="Calibri" panose="020F0502020204030204" pitchFamily="34" charset="0"/>
            </a:endParaRPr>
          </a:p>
          <a:p>
            <a:pPr marL="158750" indent="0" algn="l" rtl="0" fontAlgn="base">
              <a:buNone/>
            </a:pPr>
            <a:r>
              <a:rPr lang="en-IN" b="1" i="0" u="none" strike="noStrike">
                <a:solidFill>
                  <a:srgbClr val="000000"/>
                </a:solidFill>
                <a:effectLst/>
                <a:highlight>
                  <a:srgbClr val="F5F5F5"/>
                </a:highlight>
                <a:latin typeface="Arial" panose="020B0604020202020204" pitchFamily="34" charset="0"/>
              </a:rPr>
              <a:t>---------------------------------------------------</a:t>
            </a:r>
            <a:r>
              <a:rPr lang="en-US" b="0" i="0" u="none" strike="noStrike">
                <a:solidFill>
                  <a:srgbClr val="000000"/>
                </a:solidFill>
                <a:effectLst/>
                <a:highlight>
                  <a:srgbClr val="F5F5F5"/>
                </a:highlight>
                <a:latin typeface="Arial" panose="020B0604020202020204" pitchFamily="34" charset="0"/>
              </a:rPr>
              <a:t>​</a:t>
            </a:r>
            <a:r>
              <a:rPr lang="en-US" b="0" i="0">
                <a:solidFill>
                  <a:srgbClr val="444444"/>
                </a:solidFill>
                <a:effectLst/>
                <a:highlight>
                  <a:srgbClr val="F5F5F5"/>
                </a:highlight>
                <a:latin typeface="Arial" panose="020B0604020202020204" pitchFamily="34" charset="0"/>
              </a:rPr>
              <a:t>​</a:t>
            </a:r>
            <a:endParaRPr lang="en-US" b="0" i="0">
              <a:solidFill>
                <a:srgbClr val="444444"/>
              </a:solidFill>
              <a:effectLst/>
              <a:highlight>
                <a:srgbClr val="F5F5F5"/>
              </a:highlight>
              <a:latin typeface="Calibri" panose="020F0502020204030204" pitchFamily="34" charset="0"/>
            </a:endParaRPr>
          </a:p>
          <a:p>
            <a:pPr marL="158750" indent="0" algn="l" rtl="0" fontAlgn="base">
              <a:buNone/>
            </a:pPr>
            <a:r>
              <a:rPr lang="en-IN" b="1" i="0" u="none" strike="noStrike">
                <a:solidFill>
                  <a:srgbClr val="000000"/>
                </a:solidFill>
                <a:effectLst/>
                <a:highlight>
                  <a:srgbClr val="F5F5F5"/>
                </a:highlight>
                <a:latin typeface="Arial" panose="020B0604020202020204" pitchFamily="34" charset="0"/>
              </a:rPr>
              <a:t>A disclaimer is a statement or notice that is intended to clarify, limit, or provide information about the scope, limitations, or potential risks associated with certain actions, information, products, services, or content. </a:t>
            </a:r>
            <a:r>
              <a:rPr lang="en-US" b="0" i="0" u="none" strike="noStrike">
                <a:solidFill>
                  <a:srgbClr val="000000"/>
                </a:solidFill>
                <a:effectLst/>
                <a:highlight>
                  <a:srgbClr val="F5F5F5"/>
                </a:highlight>
                <a:latin typeface="Arial" panose="020B0604020202020204" pitchFamily="34" charset="0"/>
              </a:rPr>
              <a:t>​</a:t>
            </a:r>
            <a:r>
              <a:rPr lang="en-US" b="0" i="0">
                <a:solidFill>
                  <a:srgbClr val="444444"/>
                </a:solidFill>
                <a:effectLst/>
                <a:highlight>
                  <a:srgbClr val="F5F5F5"/>
                </a:highlight>
                <a:latin typeface="Arial" panose="020B0604020202020204" pitchFamily="34" charset="0"/>
              </a:rPr>
              <a:t>​</a:t>
            </a:r>
            <a:endParaRPr lang="en-US" b="0" i="0">
              <a:solidFill>
                <a:srgbClr val="444444"/>
              </a:solidFill>
              <a:effectLst/>
              <a:highlight>
                <a:srgbClr val="F5F5F5"/>
              </a:highlight>
              <a:latin typeface="Calibri" panose="020F0502020204030204" pitchFamily="34" charset="0"/>
            </a:endParaRPr>
          </a:p>
          <a:p>
            <a:pPr marL="158750" indent="0" algn="l" rtl="0" fontAlgn="base">
              <a:buNone/>
            </a:pPr>
            <a:r>
              <a:rPr lang="en-US" b="0" i="0" u="none" strike="noStrike">
                <a:solidFill>
                  <a:srgbClr val="000000"/>
                </a:solidFill>
                <a:effectLst/>
                <a:highlight>
                  <a:srgbClr val="F5F5F5"/>
                </a:highlight>
                <a:latin typeface="Arial" panose="020B0604020202020204" pitchFamily="34" charset="0"/>
              </a:rPr>
              <a:t>​</a:t>
            </a:r>
            <a:r>
              <a:rPr lang="en-US" b="0" i="0">
                <a:solidFill>
                  <a:srgbClr val="444444"/>
                </a:solidFill>
                <a:effectLst/>
                <a:highlight>
                  <a:srgbClr val="F5F5F5"/>
                </a:highlight>
                <a:latin typeface="Arial" panose="020B0604020202020204" pitchFamily="34" charset="0"/>
              </a:rPr>
              <a:t>​</a:t>
            </a:r>
            <a:endParaRPr lang="en-US" b="0" i="0">
              <a:solidFill>
                <a:srgbClr val="444444"/>
              </a:solidFill>
              <a:effectLst/>
              <a:highlight>
                <a:srgbClr val="F5F5F5"/>
              </a:highlight>
              <a:latin typeface="Calibri" panose="020F0502020204030204" pitchFamily="34" charset="0"/>
            </a:endParaRPr>
          </a:p>
          <a:p>
            <a:pPr marL="158750" indent="0" algn="l" rtl="0" fontAlgn="base">
              <a:buNone/>
            </a:pPr>
            <a:r>
              <a:rPr lang="en-US" b="0" i="0">
                <a:solidFill>
                  <a:srgbClr val="444444"/>
                </a:solidFill>
                <a:effectLst/>
                <a:highlight>
                  <a:srgbClr val="F5F5F5"/>
                </a:highlight>
                <a:latin typeface="Arial" panose="020B0604020202020204" pitchFamily="34" charset="0"/>
              </a:rPr>
              <a:t>​</a:t>
            </a:r>
            <a:endParaRPr lang="en-US" b="0" i="0">
              <a:solidFill>
                <a:srgbClr val="444444"/>
              </a:solidFill>
              <a:effectLst/>
              <a:highlight>
                <a:srgbClr val="F5F5F5"/>
              </a:highlight>
              <a:latin typeface="Calibri" panose="020F0502020204030204" pitchFamily="34" charset="0"/>
            </a:endParaRPr>
          </a:p>
          <a:p>
            <a:pPr marL="0" indent="0">
              <a:buNone/>
            </a:pP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80CA66DE-E764-6FD6-2571-9941991ECD57}"/>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24990A51-B37E-471C-0CC8-388D451B912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B947B044-0900-0E11-702D-DC42AFC12A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81298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6D8392F3-9783-360A-1FC1-8EAE06511316}"/>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C64C0F69-40EF-137E-614A-1582FFDF05C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A9BA0D38-3088-3E3E-9109-00E32858DA5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02182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AB5B2A76-8169-462C-D141-8F9C4251EDB9}"/>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1D31A0D2-C6AA-04BB-5785-3AAEEC6ECED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8DA83B21-E0B4-2AC1-4323-2152367767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781368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B206641E-024F-1F24-B5BC-DAB79F62744A}"/>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21AE24D1-0ACD-F7D4-4DA7-1A87C3FA10C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3A8691F9-174C-51E3-5482-7273062C8E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6964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9522E296-11A0-B455-9DD7-43CB4491512D}"/>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B87DB7E3-828D-DA09-0430-45F5A8ADCA6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C32978EB-5F28-F1A3-35F0-AEB2C5B0E2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17405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1FC30B5A-4CEE-E747-026A-7ABFDE52E4D3}"/>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3552627F-C6BB-55BE-2C56-0F8BF82932F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677D7321-EF49-2643-799A-AB1309B67F9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7157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sz="1800" b="1" i="0" u="none" strike="noStrike">
                <a:solidFill>
                  <a:srgbClr val="000000"/>
                </a:solidFill>
                <a:effectLst/>
                <a:latin typeface="Arial" panose="020B0604020202020204" pitchFamily="34" charset="0"/>
              </a:rPr>
              <a:t>In this slide speaker will be introducing </a:t>
            </a:r>
            <a:r>
              <a:rPr lang="en-US" sz="1800" b="1">
                <a:effectLst/>
                <a:latin typeface="Arial" panose="020B0604020202020204" pitchFamily="34" charset="0"/>
                <a:ea typeface="Arial MT"/>
              </a:rPr>
              <a:t>the</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program</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and</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its</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outcomes.  The speaker will introduce himself in brief</a:t>
            </a:r>
            <a:endParaRPr lang="en-US" b="1">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3</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6E1FC1B1-B44F-F795-8CE0-8A1E5FA39022}"/>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06FCACB7-6330-511A-DC41-2FCC5B2862F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53B2F108-3E8E-8CB3-D39C-2E5E2EE72A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72153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B7A883C9-533C-F653-E56C-1FA191C3542E}"/>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60F737E9-39A0-B24B-E4C3-4C96D7EB646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A94A2F0B-4967-14D0-A8D8-344C789192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05849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A703E589-3B9D-AB1A-FA74-BDFF4DBC9F0C}"/>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5F23600A-7961-DBDD-4E03-44788418688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22C15083-FED4-D7D1-AEB2-8CB83E2FAC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9044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0B4EA6B2-97ED-186C-04F1-CC2BD8FDC186}"/>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019E0087-1E62-B07F-4E96-D26F716DED1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FCF9F899-040D-1F43-8396-723C2BCA05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59516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D1E128D7-2A4F-0C72-EB0B-651E51B4DAB3}"/>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AE75D1AC-255D-CE52-7C71-1F810DEE7ED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4303DAF3-0609-F1D5-AF63-C5764CF10E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45252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336F9AD5-3A7E-A5DB-01E4-C11FA2F98B97}"/>
            </a:ext>
          </a:extLst>
        </p:cNvPr>
        <p:cNvGrpSpPr/>
        <p:nvPr/>
      </p:nvGrpSpPr>
      <p:grpSpPr>
        <a:xfrm>
          <a:off x="0" y="0"/>
          <a:ext cx="0" cy="0"/>
          <a:chOff x="0" y="0"/>
          <a:chExt cx="0" cy="0"/>
        </a:xfrm>
      </p:grpSpPr>
      <p:sp>
        <p:nvSpPr>
          <p:cNvPr id="58" name="Google Shape;58;g5fab984687_2_0:notes">
            <a:extLst>
              <a:ext uri="{FF2B5EF4-FFF2-40B4-BE49-F238E27FC236}">
                <a16:creationId xmlns:a16="http://schemas.microsoft.com/office/drawing/2014/main" id="{846FB6C6-E580-D12D-3866-3F4F726DED8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b="1"/>
              <a:t>This slide, The speaker will talk about the content that we will be covering in this session as follows: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Introduction</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b="0">
                <a:solidFill>
                  <a:srgbClr val="003399"/>
                </a:solidFill>
                <a:latin typeface="Arial" panose="020B0604020202020204" pitchFamily="34" charset="0"/>
                <a:cs typeface="Arial" panose="020B0604020202020204" pitchFamily="34" charset="0"/>
              </a:rPr>
              <a:t>Importance of UI/UX in industry</a:t>
            </a:r>
            <a:endParaRPr lang="en-IN" sz="1800" b="0" i="0" u="none" strike="noStrike">
              <a:solidFill>
                <a:srgbClr val="000000"/>
              </a:solidFill>
              <a:effectLst/>
              <a:latin typeface="Aptos Narrow" panose="020B0004020202020204" pitchFamily="34" charset="0"/>
            </a:endParaRP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History and Definitions of UI and UX</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Key Differences between UI/UX</a:t>
            </a:r>
          </a:p>
          <a:p>
            <a:pPr marL="285750" marR="0" lvl="0" indent="-2857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b="0" i="0" u="none" strike="noStrike">
                <a:solidFill>
                  <a:srgbClr val="000000"/>
                </a:solidFill>
                <a:effectLst/>
                <a:latin typeface="Aptos Narrow" panose="020B0004020202020204" pitchFamily="34" charset="0"/>
              </a:rPr>
              <a:t>Use Cases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Significance in Web Development</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 Cases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Visual Design Principles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Design process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err="1">
                <a:solidFill>
                  <a:srgbClr val="000000"/>
                </a:solidFill>
                <a:effectLst/>
                <a:latin typeface="Aptos Narrow" panose="020B0004020202020204" pitchFamily="34" charset="0"/>
              </a:rPr>
              <a:t>Color</a:t>
            </a:r>
            <a:r>
              <a:rPr lang="en-IN" sz="1800" b="0" i="0" u="none" strike="noStrike">
                <a:solidFill>
                  <a:srgbClr val="000000"/>
                </a:solidFill>
                <a:effectLst/>
                <a:latin typeface="Aptos Narrow" panose="020B0004020202020204" pitchFamily="34" charset="0"/>
              </a:rPr>
              <a:t> theory and psychology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Typography and readability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Layout and Spacing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Responsive design basics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Usability and Accessibility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Usability Aspects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Web Content Accessibility Guidelines (WCAG)</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Inclusive design practices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Consistency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User Experience</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a:t>
            </a:r>
            <a:r>
              <a:rPr lang="en-IN" sz="1800" b="0" i="0" u="none" strike="noStrike" err="1">
                <a:solidFill>
                  <a:srgbClr val="000000"/>
                </a:solidFill>
                <a:effectLst/>
                <a:latin typeface="Aptos Narrow" panose="020B0004020202020204" pitchFamily="34" charset="0"/>
              </a:rPr>
              <a:t>Centered</a:t>
            </a:r>
            <a:r>
              <a:rPr lang="en-IN" sz="1800" b="0" i="0" u="none" strike="noStrike">
                <a:solidFill>
                  <a:srgbClr val="000000"/>
                </a:solidFill>
                <a:effectLst/>
                <a:latin typeface="Aptos Narrow" panose="020B0004020202020204" pitchFamily="34" charset="0"/>
              </a:rPr>
              <a:t> Design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User research methods</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Interactive Elements and Feedback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Mini Case Study</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Discussing a popular UI/UX design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800" b="1" i="0" u="none" strike="noStrike">
                <a:solidFill>
                  <a:srgbClr val="000000"/>
                </a:solidFill>
                <a:effectLst/>
                <a:latin typeface="Aptos Narrow" panose="020B0004020202020204" pitchFamily="34" charset="0"/>
              </a:rPr>
              <a:t>Hands-On</a:t>
            </a:r>
          </a:p>
          <a:p>
            <a:pPr marL="285750" marR="0" lvl="0" indent="-285750" algn="l" defTabSz="914400" rtl="0" eaLnBrk="1" fontAlgn="auto" latinLnBrk="0" hangingPunct="1">
              <a:lnSpc>
                <a:spcPct val="100000"/>
              </a:lnSpc>
              <a:spcBef>
                <a:spcPts val="0"/>
              </a:spcBef>
              <a:spcAft>
                <a:spcPts val="0"/>
              </a:spcAft>
              <a:buClr>
                <a:srgbClr val="000000"/>
              </a:buClr>
              <a:buSzPts val="1100"/>
              <a:tabLst/>
              <a:defRPr/>
            </a:pPr>
            <a:r>
              <a:rPr lang="en-IN" sz="1800" b="0" i="0" u="none" strike="noStrike">
                <a:solidFill>
                  <a:srgbClr val="000000"/>
                </a:solidFill>
                <a:effectLst/>
                <a:latin typeface="Aptos Narrow" panose="020B0004020202020204" pitchFamily="34" charset="0"/>
              </a:rPr>
              <a:t>Introduction to Figma for UI/UX design</a:t>
            </a:r>
            <a:endParaRPr lang="en-IN"/>
          </a:p>
          <a:p>
            <a:pPr marL="0" indent="0">
              <a:buNone/>
            </a:pPr>
            <a:endParaRPr lang="en-US" b="1"/>
          </a:p>
        </p:txBody>
      </p:sp>
      <p:sp>
        <p:nvSpPr>
          <p:cNvPr id="59" name="Google Shape;59;g5fab984687_2_0:notes">
            <a:extLst>
              <a:ext uri="{FF2B5EF4-FFF2-40B4-BE49-F238E27FC236}">
                <a16:creationId xmlns:a16="http://schemas.microsoft.com/office/drawing/2014/main" id="{C86E73F9-B739-EFC4-1630-E1E1A40B26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3271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2/19/2026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25547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10297814" y="126596"/>
            <a:ext cx="1748776" cy="584604"/>
          </a:xfrm>
          <a:prstGeom prst="rect">
            <a:avLst/>
          </a:prstGeom>
          <a:noFill/>
          <a:ln>
            <a:noFill/>
          </a:ln>
        </p:spPr>
      </p:pic>
      <p:pic>
        <p:nvPicPr>
          <p:cNvPr id="7" name="Picture 6" descr="A black background with a red and blue line&#10;&#10;Description automatically generated">
            <a:extLst>
              <a:ext uri="{FF2B5EF4-FFF2-40B4-BE49-F238E27FC236}">
                <a16:creationId xmlns:a16="http://schemas.microsoft.com/office/drawing/2014/main" id="{9CA50098-7D03-1836-41AA-E168C007D2CC}"/>
              </a:ext>
            </a:extLst>
          </p:cNvPr>
          <p:cNvPicPr>
            <a:picLocks noChangeAspect="1"/>
          </p:cNvPicPr>
          <p:nvPr userDrawn="1"/>
        </p:nvPicPr>
        <p:blipFill rotWithShape="1">
          <a:blip r:embed="rId6"/>
          <a:srcRect t="82037" b="14815"/>
          <a:stretch/>
        </p:blipFill>
        <p:spPr>
          <a:xfrm>
            <a:off x="0" y="6743065"/>
            <a:ext cx="12192000" cy="137795"/>
          </a:xfrm>
          <a:prstGeom prst="rect">
            <a:avLst/>
          </a:prstGeom>
        </p:spPr>
      </p:pic>
      <p:pic>
        <p:nvPicPr>
          <p:cNvPr id="16" name="Picture 15">
            <a:extLst>
              <a:ext uri="{FF2B5EF4-FFF2-40B4-BE49-F238E27FC236}">
                <a16:creationId xmlns:a16="http://schemas.microsoft.com/office/drawing/2014/main" id="{B31AFEAB-13E2-B4AA-FD33-8FE461808EF9}"/>
              </a:ext>
            </a:extLst>
          </p:cNvPr>
          <p:cNvPicPr>
            <a:picLocks noChangeAspect="1"/>
          </p:cNvPicPr>
          <p:nvPr userDrawn="1"/>
        </p:nvPicPr>
        <p:blipFill>
          <a:blip r:embed="rId7"/>
          <a:stretch>
            <a:fillRect/>
          </a:stretch>
        </p:blipFill>
        <p:spPr>
          <a:xfrm>
            <a:off x="0" y="0"/>
            <a:ext cx="10464800" cy="666750"/>
          </a:xfrm>
          <a:prstGeom prst="rect">
            <a:avLst/>
          </a:prstGeom>
        </p:spPr>
      </p:pic>
      <p:pic>
        <p:nvPicPr>
          <p:cNvPr id="20" name="Picture 19" descr="A black screen with red and blue stripes&#10;&#10;Description automatically generated">
            <a:extLst>
              <a:ext uri="{FF2B5EF4-FFF2-40B4-BE49-F238E27FC236}">
                <a16:creationId xmlns:a16="http://schemas.microsoft.com/office/drawing/2014/main" id="{11971837-D8B7-1C36-5140-3CE05FA77FBC}"/>
              </a:ext>
            </a:extLst>
          </p:cNvPr>
          <p:cNvPicPr>
            <a:picLocks noChangeAspect="1"/>
          </p:cNvPicPr>
          <p:nvPr userDrawn="1"/>
        </p:nvPicPr>
        <p:blipFill rotWithShape="1">
          <a:blip r:embed="rId8"/>
          <a:srcRect t="94963"/>
          <a:stretch/>
        </p:blipFill>
        <p:spPr>
          <a:xfrm>
            <a:off x="0" y="6522720"/>
            <a:ext cx="12192000" cy="345440"/>
          </a:xfrm>
          <a:prstGeom prst="rect">
            <a:avLst/>
          </a:prstGeom>
        </p:spPr>
      </p:pic>
    </p:spTree>
  </p:cSld>
  <p:clrMap bg1="lt1" tx1="dk1" bg2="dk2" tx2="lt2" accent1="accent1" accent2="accent2" accent3="accent3" accent4="accent4" accent5="accent5" accent6="accent6" hlink="hlink" folHlink="folHlink"/>
  <p:sldLayoutIdLst>
    <p:sldLayoutId id="2147483687" r:id="rId1"/>
    <p:sldLayoutId id="2147483714" r:id="rId2"/>
    <p:sldLayoutId id="2147483728"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197073"/>
            <a:ext cx="12192000" cy="6858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16666" b="-16666"/>
            </a:stretch>
          </a:blipFill>
        </p:spPr>
        <p:txBody>
          <a:bodyPr/>
          <a:lstStyle/>
          <a:p>
            <a:endParaRPr lang="en-IN" sz="1245"/>
          </a:p>
        </p:txBody>
      </p:sp>
      <p:sp>
        <p:nvSpPr>
          <p:cNvPr id="3" name="Freeform 3"/>
          <p:cNvSpPr/>
          <p:nvPr/>
        </p:nvSpPr>
        <p:spPr>
          <a:xfrm>
            <a:off x="0" y="6660927"/>
            <a:ext cx="12192001" cy="197073"/>
          </a:xfrm>
          <a:custGeom>
            <a:avLst/>
            <a:gdLst/>
            <a:ahLst/>
            <a:cxnLst/>
            <a:rect l="l" t="t" r="r" b="b"/>
            <a:pathLst>
              <a:path w="17979397" h="921444">
                <a:moveTo>
                  <a:pt x="0" y="0"/>
                </a:moveTo>
                <a:lnTo>
                  <a:pt x="17979397" y="0"/>
                </a:lnTo>
                <a:lnTo>
                  <a:pt x="17979397" y="921444"/>
                </a:lnTo>
                <a:lnTo>
                  <a:pt x="0" y="92144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45"/>
          </a:p>
        </p:txBody>
      </p:sp>
      <p:sp>
        <p:nvSpPr>
          <p:cNvPr id="4" name="Freeform 4"/>
          <p:cNvSpPr/>
          <p:nvPr/>
        </p:nvSpPr>
        <p:spPr>
          <a:xfrm flipV="1">
            <a:off x="0" y="4401147"/>
            <a:ext cx="2529579" cy="2456853"/>
          </a:xfrm>
          <a:custGeom>
            <a:avLst/>
            <a:gdLst/>
            <a:ahLst/>
            <a:cxnLst/>
            <a:rect l="l" t="t" r="r" b="b"/>
            <a:pathLst>
              <a:path w="3794368" h="3685280">
                <a:moveTo>
                  <a:pt x="0" y="3685280"/>
                </a:moveTo>
                <a:lnTo>
                  <a:pt x="3794368" y="3685280"/>
                </a:lnTo>
                <a:lnTo>
                  <a:pt x="3794368" y="0"/>
                </a:lnTo>
                <a:lnTo>
                  <a:pt x="0" y="0"/>
                </a:lnTo>
                <a:lnTo>
                  <a:pt x="0" y="3685280"/>
                </a:lnTo>
                <a:close/>
              </a:path>
            </a:pathLst>
          </a:custGeom>
          <a:blipFill>
            <a:blip r:embed="rId5"/>
            <a:stretch>
              <a:fillRect/>
            </a:stretch>
          </a:blipFill>
        </p:spPr>
        <p:txBody>
          <a:bodyPr/>
          <a:lstStyle/>
          <a:p>
            <a:endParaRPr lang="en-IN" sz="1245"/>
          </a:p>
        </p:txBody>
      </p:sp>
      <p:sp>
        <p:nvSpPr>
          <p:cNvPr id="5" name="Freeform 5"/>
          <p:cNvSpPr/>
          <p:nvPr/>
        </p:nvSpPr>
        <p:spPr>
          <a:xfrm flipH="1">
            <a:off x="5301756" y="0"/>
            <a:ext cx="6890244" cy="6692149"/>
          </a:xfrm>
          <a:custGeom>
            <a:avLst/>
            <a:gdLst/>
            <a:ahLst/>
            <a:cxnLst/>
            <a:rect l="l" t="t" r="r" b="b"/>
            <a:pathLst>
              <a:path w="10335366" h="10038224">
                <a:moveTo>
                  <a:pt x="10335366" y="0"/>
                </a:moveTo>
                <a:lnTo>
                  <a:pt x="0" y="0"/>
                </a:lnTo>
                <a:lnTo>
                  <a:pt x="0" y="10038224"/>
                </a:lnTo>
                <a:lnTo>
                  <a:pt x="10335366" y="10038224"/>
                </a:lnTo>
                <a:lnTo>
                  <a:pt x="10335366" y="0"/>
                </a:lnTo>
                <a:close/>
              </a:path>
            </a:pathLst>
          </a:custGeom>
          <a:blipFill>
            <a:blip r:embed="rId5"/>
            <a:stretch>
              <a:fillRect/>
            </a:stretch>
          </a:blipFill>
        </p:spPr>
        <p:txBody>
          <a:bodyPr/>
          <a:lstStyle/>
          <a:p>
            <a:endParaRPr lang="en-IN" sz="1245"/>
          </a:p>
        </p:txBody>
      </p:sp>
      <p:grpSp>
        <p:nvGrpSpPr>
          <p:cNvPr id="6" name="Group 6"/>
          <p:cNvGrpSpPr/>
          <p:nvPr/>
        </p:nvGrpSpPr>
        <p:grpSpPr>
          <a:xfrm>
            <a:off x="6007852" y="391844"/>
            <a:ext cx="6074313" cy="6074312"/>
            <a:chOff x="-188667" y="-69445"/>
            <a:chExt cx="1507375" cy="1507374"/>
          </a:xfrm>
        </p:grpSpPr>
        <p:sp>
          <p:nvSpPr>
            <p:cNvPr id="7" name="Freeform 7"/>
            <p:cNvSpPr/>
            <p:nvPr/>
          </p:nvSpPr>
          <p:spPr>
            <a:xfrm>
              <a:off x="-188667" y="-69445"/>
              <a:ext cx="1507375" cy="1507374"/>
            </a:xfrm>
            <a:prstGeom prst="ellipse">
              <a:avLst/>
            </a:prstGeom>
            <a:blipFill>
              <a:blip r:embed="rId6"/>
              <a:srcRect/>
              <a:stretch>
                <a:fillRect l="-78487" t="-9550" b="-9550"/>
              </a:stretch>
            </a:blipFill>
          </p:spPr>
          <p:txBody>
            <a:bodyPr/>
            <a:lstStyle/>
            <a:p>
              <a:endParaRPr lang="en-IN" sz="1245" dirty="0"/>
            </a:p>
          </p:txBody>
        </p:sp>
      </p:grpSp>
      <p:sp>
        <p:nvSpPr>
          <p:cNvPr id="8" name="TextBox 7">
            <a:extLst>
              <a:ext uri="{FF2B5EF4-FFF2-40B4-BE49-F238E27FC236}">
                <a16:creationId xmlns:a16="http://schemas.microsoft.com/office/drawing/2014/main" id="{1CFAFDC7-5FD4-AA0C-2C85-1B59ED6CD792}"/>
              </a:ext>
            </a:extLst>
          </p:cNvPr>
          <p:cNvSpPr txBox="1"/>
          <p:nvPr/>
        </p:nvSpPr>
        <p:spPr>
          <a:xfrm>
            <a:off x="358892" y="2584502"/>
            <a:ext cx="5648959" cy="1754326"/>
          </a:xfrm>
          <a:prstGeom prst="rect">
            <a:avLst/>
          </a:prstGeom>
          <a:noFill/>
        </p:spPr>
        <p:txBody>
          <a:bodyPr wrap="square" lIns="91440" tIns="45720" rIns="91440" bIns="45720" rtlCol="0" anchor="t">
            <a:spAutoFit/>
          </a:bodyPr>
          <a:lstStyle/>
          <a:p>
            <a:pPr algn="ctr"/>
            <a:r>
              <a:rPr lang="en-US" sz="3600" b="1" dirty="0">
                <a:solidFill>
                  <a:srgbClr val="023558"/>
                </a:solidFill>
                <a:latin typeface="+mj-lt"/>
              </a:rPr>
              <a:t>Full Stack Web Development with AI Tools</a:t>
            </a:r>
            <a:endParaRPr lang="en-US" sz="3600" b="1" dirty="0">
              <a:solidFill>
                <a:srgbClr val="023558"/>
              </a:solidFill>
            </a:endParaRPr>
          </a:p>
        </p:txBody>
      </p:sp>
      <p:pic>
        <p:nvPicPr>
          <p:cNvPr id="10" name="Picture 9" descr="A close up of a logo&#10;&#10;Description automatically generated">
            <a:extLst>
              <a:ext uri="{FF2B5EF4-FFF2-40B4-BE49-F238E27FC236}">
                <a16:creationId xmlns:a16="http://schemas.microsoft.com/office/drawing/2014/main" id="{54F00DD0-EB7B-EBC0-7FBE-8E865107AF0D}"/>
              </a:ext>
            </a:extLst>
          </p:cNvPr>
          <p:cNvPicPr>
            <a:picLocks noChangeAspect="1"/>
          </p:cNvPicPr>
          <p:nvPr/>
        </p:nvPicPr>
        <p:blipFill>
          <a:blip r:embed="rId7"/>
          <a:stretch>
            <a:fillRect/>
          </a:stretch>
        </p:blipFill>
        <p:spPr>
          <a:xfrm>
            <a:off x="322861" y="388408"/>
            <a:ext cx="1926070" cy="626440"/>
          </a:xfrm>
          <a:prstGeom prst="rect">
            <a:avLst/>
          </a:prstGeom>
        </p:spPr>
      </p:pic>
      <p:sp>
        <p:nvSpPr>
          <p:cNvPr id="11" name="TextBox 10">
            <a:extLst>
              <a:ext uri="{FF2B5EF4-FFF2-40B4-BE49-F238E27FC236}">
                <a16:creationId xmlns:a16="http://schemas.microsoft.com/office/drawing/2014/main" id="{9AB315E8-A49C-3C13-082D-0A9135A687F9}"/>
              </a:ext>
            </a:extLst>
          </p:cNvPr>
          <p:cNvSpPr txBox="1"/>
          <p:nvPr/>
        </p:nvSpPr>
        <p:spPr>
          <a:xfrm>
            <a:off x="1220267" y="4289399"/>
            <a:ext cx="4273414" cy="338554"/>
          </a:xfrm>
          <a:prstGeom prst="rect">
            <a:avLst/>
          </a:prstGeom>
          <a:noFill/>
        </p:spPr>
        <p:txBody>
          <a:bodyPr wrap="square" lIns="91440" tIns="45720" rIns="91440" bIns="45720" rtlCol="0" anchor="t">
            <a:spAutoFit/>
          </a:bodyPr>
          <a:lstStyle/>
          <a:p>
            <a:pPr algn="ctr"/>
            <a:r>
              <a:rPr lang="en-US" sz="1600" b="1" i="1" dirty="0">
                <a:solidFill>
                  <a:srgbClr val="023558"/>
                </a:solidFill>
              </a:rPr>
              <a:t>Team Details – NG_CP_Team_5187</a:t>
            </a:r>
          </a:p>
        </p:txBody>
      </p:sp>
      <p:sp>
        <p:nvSpPr>
          <p:cNvPr id="13" name="TextBox 12">
            <a:extLst>
              <a:ext uri="{FF2B5EF4-FFF2-40B4-BE49-F238E27FC236}">
                <a16:creationId xmlns:a16="http://schemas.microsoft.com/office/drawing/2014/main" id="{F30F0B85-2D0B-8CE2-0C62-378937D4A485}"/>
              </a:ext>
            </a:extLst>
          </p:cNvPr>
          <p:cNvSpPr txBox="1"/>
          <p:nvPr/>
        </p:nvSpPr>
        <p:spPr>
          <a:xfrm>
            <a:off x="1617088" y="5898012"/>
            <a:ext cx="4037716" cy="523220"/>
          </a:xfrm>
          <a:prstGeom prst="rect">
            <a:avLst/>
          </a:prstGeom>
          <a:noFill/>
        </p:spPr>
        <p:txBody>
          <a:bodyPr wrap="square" lIns="91440" tIns="45720" rIns="91440" bIns="45720" rtlCol="0" anchor="t">
            <a:spAutoFit/>
          </a:bodyPr>
          <a:lstStyle/>
          <a:p>
            <a:pPr algn="ctr"/>
            <a:r>
              <a:rPr lang="en-US" sz="1400" i="1" dirty="0">
                <a:solidFill>
                  <a:srgbClr val="023558"/>
                </a:solidFill>
              </a:rPr>
              <a:t>College: </a:t>
            </a:r>
            <a:r>
              <a:rPr lang="en-US" sz="1400" i="1" dirty="0" err="1">
                <a:solidFill>
                  <a:srgbClr val="023558"/>
                </a:solidFill>
              </a:rPr>
              <a:t>Adhiparashakthi</a:t>
            </a:r>
            <a:r>
              <a:rPr lang="en-US" sz="1400" i="1" dirty="0">
                <a:solidFill>
                  <a:srgbClr val="023558"/>
                </a:solidFill>
              </a:rPr>
              <a:t> Engineering College, </a:t>
            </a:r>
          </a:p>
          <a:p>
            <a:pPr algn="ctr"/>
            <a:r>
              <a:rPr lang="en-US" sz="1400" i="1" dirty="0">
                <a:solidFill>
                  <a:srgbClr val="023558"/>
                </a:solidFill>
              </a:rPr>
              <a:t>Chennai</a:t>
            </a:r>
          </a:p>
        </p:txBody>
      </p:sp>
      <p:grpSp>
        <p:nvGrpSpPr>
          <p:cNvPr id="15" name="Group 14">
            <a:extLst>
              <a:ext uri="{FF2B5EF4-FFF2-40B4-BE49-F238E27FC236}">
                <a16:creationId xmlns:a16="http://schemas.microsoft.com/office/drawing/2014/main" id="{91686482-2ABD-404B-4ABA-CEB96E4AB9C1}"/>
              </a:ext>
            </a:extLst>
          </p:cNvPr>
          <p:cNvGrpSpPr/>
          <p:nvPr/>
        </p:nvGrpSpPr>
        <p:grpSpPr>
          <a:xfrm>
            <a:off x="995345" y="1645077"/>
            <a:ext cx="4588472" cy="742352"/>
            <a:chOff x="1283711" y="1438666"/>
            <a:chExt cx="4588472" cy="742352"/>
          </a:xfrm>
        </p:grpSpPr>
        <p:sp>
          <p:nvSpPr>
            <p:cNvPr id="14" name="Rectangle: Rounded Corners 13">
              <a:extLst>
                <a:ext uri="{FF2B5EF4-FFF2-40B4-BE49-F238E27FC236}">
                  <a16:creationId xmlns:a16="http://schemas.microsoft.com/office/drawing/2014/main" id="{FE615D82-5CB2-52DA-0B05-5FE8B54D042E}"/>
                </a:ext>
              </a:extLst>
            </p:cNvPr>
            <p:cNvSpPr/>
            <p:nvPr/>
          </p:nvSpPr>
          <p:spPr>
            <a:xfrm>
              <a:off x="1283711" y="1438666"/>
              <a:ext cx="4588472" cy="742352"/>
            </a:xfrm>
            <a:prstGeom prst="roundRect">
              <a:avLst/>
            </a:prstGeom>
            <a:solidFill>
              <a:srgbClr val="0349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00"/>
            </a:p>
          </p:txBody>
        </p:sp>
        <p:sp>
          <p:nvSpPr>
            <p:cNvPr id="9" name="TextBox 8">
              <a:extLst>
                <a:ext uri="{FF2B5EF4-FFF2-40B4-BE49-F238E27FC236}">
                  <a16:creationId xmlns:a16="http://schemas.microsoft.com/office/drawing/2014/main" id="{DBCEE186-AA2C-A9BA-A43A-D62A437771F7}"/>
                </a:ext>
              </a:extLst>
            </p:cNvPr>
            <p:cNvSpPr txBox="1"/>
            <p:nvPr/>
          </p:nvSpPr>
          <p:spPr>
            <a:xfrm>
              <a:off x="1441240" y="1609787"/>
              <a:ext cx="4273414" cy="400110"/>
            </a:xfrm>
            <a:prstGeom prst="rect">
              <a:avLst/>
            </a:prstGeom>
            <a:noFill/>
          </p:spPr>
          <p:txBody>
            <a:bodyPr wrap="square" lIns="91440" tIns="45720" rIns="91440" bIns="45720" rtlCol="0" anchor="t">
              <a:spAutoFit/>
            </a:bodyPr>
            <a:lstStyle/>
            <a:p>
              <a:pPr algn="ctr"/>
              <a:r>
                <a:rPr lang="en-US" sz="2000" b="1" dirty="0">
                  <a:solidFill>
                    <a:srgbClr val="FFE500"/>
                  </a:solidFill>
                </a:rPr>
                <a:t>Next Gen Employability Program</a:t>
              </a:r>
              <a:endParaRPr lang="en-US" dirty="0">
                <a:solidFill>
                  <a:srgbClr val="FFE500"/>
                </a:solidFill>
              </a:endParaRPr>
            </a:p>
          </p:txBody>
        </p:sp>
      </p:grpSp>
      <p:sp>
        <p:nvSpPr>
          <p:cNvPr id="12" name="TextBox 11">
            <a:extLst>
              <a:ext uri="{FF2B5EF4-FFF2-40B4-BE49-F238E27FC236}">
                <a16:creationId xmlns:a16="http://schemas.microsoft.com/office/drawing/2014/main" id="{56E6F592-2B79-85EC-6B60-9B742AE15F6D}"/>
              </a:ext>
            </a:extLst>
          </p:cNvPr>
          <p:cNvSpPr txBox="1"/>
          <p:nvPr/>
        </p:nvSpPr>
        <p:spPr>
          <a:xfrm>
            <a:off x="2423373" y="4647209"/>
            <a:ext cx="3125225" cy="1169551"/>
          </a:xfrm>
          <a:prstGeom prst="rect">
            <a:avLst/>
          </a:prstGeom>
          <a:noFill/>
        </p:spPr>
        <p:txBody>
          <a:bodyPr wrap="square" rtlCol="0">
            <a:spAutoFit/>
          </a:bodyPr>
          <a:lstStyle/>
          <a:p>
            <a:r>
              <a:rPr lang="en-US" sz="1400" i="1" dirty="0" err="1">
                <a:solidFill>
                  <a:srgbClr val="023558"/>
                </a:solidFill>
              </a:rPr>
              <a:t>Gokulkumar</a:t>
            </a:r>
            <a:r>
              <a:rPr lang="en-US" sz="1400" i="1" dirty="0">
                <a:solidFill>
                  <a:srgbClr val="023558"/>
                </a:solidFill>
              </a:rPr>
              <a:t> P</a:t>
            </a:r>
          </a:p>
          <a:p>
            <a:r>
              <a:rPr lang="en-US" sz="1400" i="1" dirty="0">
                <a:solidFill>
                  <a:srgbClr val="023558"/>
                </a:solidFill>
              </a:rPr>
              <a:t>Sairam R</a:t>
            </a:r>
          </a:p>
          <a:p>
            <a:r>
              <a:rPr lang="en-US" sz="1400" i="1" dirty="0">
                <a:solidFill>
                  <a:srgbClr val="023558"/>
                </a:solidFill>
              </a:rPr>
              <a:t>Anandh P</a:t>
            </a:r>
          </a:p>
          <a:p>
            <a:r>
              <a:rPr lang="en-US" sz="1400" i="1" dirty="0">
                <a:solidFill>
                  <a:srgbClr val="023558"/>
                </a:solidFill>
              </a:rPr>
              <a:t>Surendar S</a:t>
            </a:r>
          </a:p>
          <a:p>
            <a:r>
              <a:rPr lang="en-US" sz="1400" i="1" dirty="0">
                <a:solidFill>
                  <a:srgbClr val="023558"/>
                </a:solidFill>
              </a:rPr>
              <a:t>Abdul Sami I</a:t>
            </a:r>
            <a:r>
              <a:rPr lang="en-US" sz="1400" b="1" i="1" dirty="0">
                <a:solidFill>
                  <a:srgbClr val="023558"/>
                </a:solidFill>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204DE6C1-A6C2-FB67-281C-4AD60BF84AB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06E8CA3-0973-03DF-BF62-12FEFAB241A9}"/>
              </a:ext>
            </a:extLst>
          </p:cNvPr>
          <p:cNvSpPr txBox="1"/>
          <p:nvPr/>
        </p:nvSpPr>
        <p:spPr>
          <a:xfrm>
            <a:off x="705520" y="1060107"/>
            <a:ext cx="8887912" cy="5016758"/>
          </a:xfrm>
          <a:prstGeom prst="rect">
            <a:avLst/>
          </a:prstGeom>
          <a:noFill/>
        </p:spPr>
        <p:txBody>
          <a:bodyPr wrap="square" rtlCol="0">
            <a:spAutoFit/>
          </a:bodyPr>
          <a:lstStyle/>
          <a:p>
            <a:r>
              <a:rPr lang="en-US" sz="2000" b="1" dirty="0"/>
              <a:t>Order Management Module</a:t>
            </a:r>
          </a:p>
          <a:p>
            <a:pPr marL="342900" indent="-342900">
              <a:buFont typeface="Arial" panose="020B0604020202020204" pitchFamily="34" charset="0"/>
              <a:buChar char="•"/>
            </a:pPr>
            <a:r>
              <a:rPr lang="en-US" sz="2000" dirty="0"/>
              <a:t>Order creation and confirmation</a:t>
            </a:r>
          </a:p>
          <a:p>
            <a:pPr marL="342900" indent="-342900">
              <a:buFont typeface="Arial" panose="020B0604020202020204" pitchFamily="34" charset="0"/>
              <a:buChar char="•"/>
            </a:pPr>
            <a:r>
              <a:rPr lang="en-US" sz="2000" dirty="0"/>
              <a:t>Status tracking (Preparing, Served)</a:t>
            </a:r>
          </a:p>
          <a:p>
            <a:endParaRPr lang="en-US" sz="2000" b="1" dirty="0"/>
          </a:p>
          <a:p>
            <a:r>
              <a:rPr lang="en-US" sz="2000" b="1" dirty="0"/>
              <a:t>Payment Processing Module</a:t>
            </a:r>
          </a:p>
          <a:p>
            <a:pPr marL="342900" indent="-342900">
              <a:buFont typeface="Arial" panose="020B0604020202020204" pitchFamily="34" charset="0"/>
              <a:buChar char="•"/>
            </a:pPr>
            <a:r>
              <a:rPr lang="en-US" sz="2000" dirty="0"/>
              <a:t>Multiple payment options available</a:t>
            </a:r>
          </a:p>
          <a:p>
            <a:pPr marL="342900" indent="-342900">
              <a:buFont typeface="Arial" panose="020B0604020202020204" pitchFamily="34" charset="0"/>
              <a:buChar char="•"/>
            </a:pPr>
            <a:r>
              <a:rPr lang="en-US" sz="2000" dirty="0"/>
              <a:t>Order confirmation after payment</a:t>
            </a:r>
          </a:p>
          <a:p>
            <a:pPr marL="342900" indent="-342900">
              <a:buFont typeface="Wingdings" panose="05000000000000000000" pitchFamily="2" charset="2"/>
              <a:buChar char="ü"/>
            </a:pPr>
            <a:endParaRPr lang="en-US" sz="2000" dirty="0"/>
          </a:p>
          <a:p>
            <a:r>
              <a:rPr lang="en-US" sz="2000" b="1" dirty="0"/>
              <a:t>Admin &amp; Kitchen Display Module</a:t>
            </a:r>
            <a:endParaRPr lang="en-US" sz="2000" dirty="0"/>
          </a:p>
          <a:p>
            <a:pPr marL="342900" indent="-342900">
              <a:buFont typeface="Arial" panose="020B0604020202020204" pitchFamily="34" charset="0"/>
              <a:buChar char="•"/>
            </a:pPr>
            <a:r>
              <a:rPr lang="en-US" sz="2000" dirty="0"/>
              <a:t>Kitchen views and updates orders</a:t>
            </a:r>
          </a:p>
          <a:p>
            <a:pPr marL="342900" indent="-342900">
              <a:buFont typeface="Arial" panose="020B0604020202020204" pitchFamily="34" charset="0"/>
              <a:buChar char="•"/>
            </a:pPr>
            <a:r>
              <a:rPr lang="en-US" sz="2000" dirty="0"/>
              <a:t>Admin manages menu and orders</a:t>
            </a:r>
          </a:p>
          <a:p>
            <a:pPr marL="342900" indent="-342900">
              <a:buFont typeface="Arial" panose="020B0604020202020204" pitchFamily="34" charset="0"/>
              <a:buChar char="•"/>
            </a:pPr>
            <a:r>
              <a:rPr lang="en-US" sz="2000" dirty="0"/>
              <a:t>Admin monitors payments and tables</a:t>
            </a:r>
          </a:p>
          <a:p>
            <a:pPr marL="342900" indent="-342900">
              <a:buFont typeface="Wingdings" panose="05000000000000000000" pitchFamily="2" charset="2"/>
              <a:buChar char="ü"/>
            </a:pPr>
            <a:endParaRPr lang="en-US" sz="2000" dirty="0"/>
          </a:p>
          <a:p>
            <a:r>
              <a:rPr lang="en-US" sz="2000" b="1" dirty="0"/>
              <a:t>Chatbot Module</a:t>
            </a:r>
            <a:endParaRPr lang="en-US" sz="2000" dirty="0"/>
          </a:p>
          <a:p>
            <a:pPr marL="342900" indent="-342900">
              <a:buFont typeface="Arial" panose="020B0604020202020204" pitchFamily="34" charset="0"/>
              <a:buChar char="•"/>
            </a:pPr>
            <a:r>
              <a:rPr lang="en-US" sz="2000" dirty="0"/>
              <a:t>Provides instant customer assistance and support</a:t>
            </a:r>
          </a:p>
          <a:p>
            <a:pPr marL="342900" indent="-342900">
              <a:buFont typeface="Arial" panose="020B0604020202020204" pitchFamily="34" charset="0"/>
              <a:buChar char="•"/>
            </a:pPr>
            <a:r>
              <a:rPr lang="en-US" sz="2000" dirty="0"/>
              <a:t>Helps users navigate menu and ordering process</a:t>
            </a:r>
          </a:p>
        </p:txBody>
      </p:sp>
    </p:spTree>
    <p:custDataLst>
      <p:tags r:id="rId1"/>
    </p:custDataLst>
    <p:extLst>
      <p:ext uri="{BB962C8B-B14F-4D97-AF65-F5344CB8AC3E}">
        <p14:creationId xmlns:p14="http://schemas.microsoft.com/office/powerpoint/2010/main" val="1146187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0F81AE4E-7B46-AB94-21AF-1E67EF5CBCCF}"/>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B8C76266-26E2-173D-ACBD-A9FBDFCC786C}"/>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Home Page</a:t>
            </a:r>
          </a:p>
        </p:txBody>
      </p:sp>
      <p:pic>
        <p:nvPicPr>
          <p:cNvPr id="3" name="Picture 2">
            <a:extLst>
              <a:ext uri="{FF2B5EF4-FFF2-40B4-BE49-F238E27FC236}">
                <a16:creationId xmlns:a16="http://schemas.microsoft.com/office/drawing/2014/main" id="{FDDEAE5C-4522-D277-6792-A2803EB919A4}"/>
              </a:ext>
            </a:extLst>
          </p:cNvPr>
          <p:cNvPicPr>
            <a:picLocks noChangeAspect="1"/>
          </p:cNvPicPr>
          <p:nvPr/>
        </p:nvPicPr>
        <p:blipFill>
          <a:blip r:embed="rId4"/>
          <a:stretch>
            <a:fillRect/>
          </a:stretch>
        </p:blipFill>
        <p:spPr>
          <a:xfrm>
            <a:off x="694481" y="1620455"/>
            <a:ext cx="10803038" cy="4618300"/>
          </a:xfrm>
          <a:prstGeom prst="rect">
            <a:avLst/>
          </a:prstGeom>
          <a:ln>
            <a:noFill/>
          </a:ln>
          <a:effectLst>
            <a:outerShdw blurRad="190500" algn="tl" rotWithShape="0">
              <a:srgbClr val="000000">
                <a:alpha val="70000"/>
              </a:srgbClr>
            </a:outerShdw>
          </a:effectLst>
        </p:spPr>
      </p:pic>
    </p:spTree>
    <p:custDataLst>
      <p:tags r:id="rId1"/>
    </p:custDataLst>
    <p:extLst>
      <p:ext uri="{BB962C8B-B14F-4D97-AF65-F5344CB8AC3E}">
        <p14:creationId xmlns:p14="http://schemas.microsoft.com/office/powerpoint/2010/main" val="720111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F5470535-9166-59E2-3FDA-9CBB4C1C02E7}"/>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2B0D91D7-E7F5-F92B-518E-35775C2631B0}"/>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Login Page</a:t>
            </a:r>
          </a:p>
        </p:txBody>
      </p:sp>
      <p:sp>
        <p:nvSpPr>
          <p:cNvPr id="2" name="AutoShape 2">
            <a:extLst>
              <a:ext uri="{FF2B5EF4-FFF2-40B4-BE49-F238E27FC236}">
                <a16:creationId xmlns:a16="http://schemas.microsoft.com/office/drawing/2014/main" id="{19AB5E0F-2072-E3A9-A984-D9A34840DBF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4">
            <a:extLst>
              <a:ext uri="{FF2B5EF4-FFF2-40B4-BE49-F238E27FC236}">
                <a16:creationId xmlns:a16="http://schemas.microsoft.com/office/drawing/2014/main" id="{4FE370A2-4809-5A1C-3DD9-01D572C5764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41A02916-148C-B9D9-9436-11D20A1102EA}"/>
              </a:ext>
            </a:extLst>
          </p:cNvPr>
          <p:cNvPicPr>
            <a:picLocks noChangeAspect="1"/>
          </p:cNvPicPr>
          <p:nvPr/>
        </p:nvPicPr>
        <p:blipFill>
          <a:blip r:embed="rId4"/>
          <a:stretch>
            <a:fillRect/>
          </a:stretch>
        </p:blipFill>
        <p:spPr>
          <a:xfrm>
            <a:off x="706056" y="1632031"/>
            <a:ext cx="10799179" cy="4612994"/>
          </a:xfrm>
          <a:prstGeom prst="rect">
            <a:avLst/>
          </a:prstGeom>
          <a:ln>
            <a:noFill/>
          </a:ln>
          <a:effectLst>
            <a:outerShdw blurRad="190500" algn="tl" rotWithShape="0">
              <a:srgbClr val="000000">
                <a:alpha val="70000"/>
              </a:srgbClr>
            </a:outerShdw>
          </a:effectLst>
        </p:spPr>
      </p:pic>
    </p:spTree>
    <p:custDataLst>
      <p:tags r:id="rId1"/>
    </p:custDataLst>
    <p:extLst>
      <p:ext uri="{BB962C8B-B14F-4D97-AF65-F5344CB8AC3E}">
        <p14:creationId xmlns:p14="http://schemas.microsoft.com/office/powerpoint/2010/main" val="422692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A9FC25B-D223-969C-6318-C9BA4B368BEC}"/>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6C71D8FF-BA29-288C-E7B0-0606EC9ECA97}"/>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Dashboard</a:t>
            </a:r>
          </a:p>
        </p:txBody>
      </p:sp>
      <p:sp>
        <p:nvSpPr>
          <p:cNvPr id="2" name="AutoShape 2">
            <a:extLst>
              <a:ext uri="{FF2B5EF4-FFF2-40B4-BE49-F238E27FC236}">
                <a16:creationId xmlns:a16="http://schemas.microsoft.com/office/drawing/2014/main" id="{660BF541-B42C-E99A-FCC7-710FBCB17C7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4">
            <a:extLst>
              <a:ext uri="{FF2B5EF4-FFF2-40B4-BE49-F238E27FC236}">
                <a16:creationId xmlns:a16="http://schemas.microsoft.com/office/drawing/2014/main" id="{12578642-A7E8-1C2A-F720-8D9F74C3CFB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61620BBA-AA9A-267A-4F9B-F54519FD0A5A}"/>
              </a:ext>
            </a:extLst>
          </p:cNvPr>
          <p:cNvPicPr>
            <a:picLocks noChangeAspect="1"/>
          </p:cNvPicPr>
          <p:nvPr/>
        </p:nvPicPr>
        <p:blipFill>
          <a:blip r:embed="rId4"/>
          <a:stretch>
            <a:fillRect/>
          </a:stretch>
        </p:blipFill>
        <p:spPr>
          <a:xfrm>
            <a:off x="706056" y="1643606"/>
            <a:ext cx="10799179" cy="4605374"/>
          </a:xfrm>
          <a:prstGeom prst="rect">
            <a:avLst/>
          </a:prstGeom>
          <a:ln>
            <a:noFill/>
          </a:ln>
          <a:effectLst>
            <a:outerShdw blurRad="190500" algn="tl" rotWithShape="0">
              <a:srgbClr val="000000">
                <a:alpha val="70000"/>
              </a:srgbClr>
            </a:outerShdw>
          </a:effectLst>
        </p:spPr>
      </p:pic>
    </p:spTree>
    <p:custDataLst>
      <p:tags r:id="rId1"/>
    </p:custDataLst>
    <p:extLst>
      <p:ext uri="{BB962C8B-B14F-4D97-AF65-F5344CB8AC3E}">
        <p14:creationId xmlns:p14="http://schemas.microsoft.com/office/powerpoint/2010/main" val="649581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46092E8-EBBF-E667-922E-092C8802CB6F}"/>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3D63D48A-5844-C4D8-5D9A-A0523E2FE04F}"/>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Future Enhancement</a:t>
            </a:r>
          </a:p>
        </p:txBody>
      </p:sp>
      <p:sp>
        <p:nvSpPr>
          <p:cNvPr id="4" name="TextBox 3">
            <a:extLst>
              <a:ext uri="{FF2B5EF4-FFF2-40B4-BE49-F238E27FC236}">
                <a16:creationId xmlns:a16="http://schemas.microsoft.com/office/drawing/2014/main" id="{357A139A-14DA-A4D2-9C26-3227E5756075}"/>
              </a:ext>
            </a:extLst>
          </p:cNvPr>
          <p:cNvSpPr txBox="1"/>
          <p:nvPr/>
        </p:nvSpPr>
        <p:spPr>
          <a:xfrm>
            <a:off x="814888" y="1861595"/>
            <a:ext cx="9345111"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t>Online reservation system integration</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AI-based food recommendation system</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Mobile application development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Online delivery and tracking feature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Analytics dashboard for business insights</a:t>
            </a:r>
          </a:p>
        </p:txBody>
      </p:sp>
    </p:spTree>
    <p:custDataLst>
      <p:tags r:id="rId1"/>
    </p:custDataLst>
    <p:extLst>
      <p:ext uri="{BB962C8B-B14F-4D97-AF65-F5344CB8AC3E}">
        <p14:creationId xmlns:p14="http://schemas.microsoft.com/office/powerpoint/2010/main" val="3843682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D3535B9-DA7B-3B91-9FC9-C9789F2C5711}"/>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8134166B-4BCF-E79A-FF29-3AC23C7FE565}"/>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Conclusion</a:t>
            </a:r>
          </a:p>
        </p:txBody>
      </p:sp>
      <p:sp>
        <p:nvSpPr>
          <p:cNvPr id="4" name="TextBox 3">
            <a:extLst>
              <a:ext uri="{FF2B5EF4-FFF2-40B4-BE49-F238E27FC236}">
                <a16:creationId xmlns:a16="http://schemas.microsoft.com/office/drawing/2014/main" id="{021F04AB-7D14-9FB9-130E-F2487766C519}"/>
              </a:ext>
            </a:extLst>
          </p:cNvPr>
          <p:cNvSpPr txBox="1"/>
          <p:nvPr/>
        </p:nvSpPr>
        <p:spPr>
          <a:xfrm>
            <a:off x="814888" y="1861595"/>
            <a:ext cx="9345111" cy="3477875"/>
          </a:xfrm>
          <a:prstGeom prst="rect">
            <a:avLst/>
          </a:prstGeom>
          <a:noFill/>
        </p:spPr>
        <p:txBody>
          <a:bodyPr wrap="square" rtlCol="0">
            <a:spAutoFit/>
          </a:bodyPr>
          <a:lstStyle/>
          <a:p>
            <a:pPr marL="342900" lvl="3" indent="-342900" algn="just">
              <a:buFont typeface="Arial" panose="020B0604020202020204" pitchFamily="34" charset="0"/>
              <a:buChar char="•"/>
            </a:pPr>
            <a:r>
              <a:rPr lang="en-US" sz="2000" dirty="0"/>
              <a:t>The Digital Food Ordering and Restaurant Management System provides an efficient solution to modernize restaurant operations by replacing manual processes with a digital platform. It simplifies ordering, improves communication between customers and kitchen staff, and reduces errors in order handling and payment management.</a:t>
            </a:r>
          </a:p>
          <a:p>
            <a:pPr marL="342900" lvl="3" indent="-342900" algn="just">
              <a:buFont typeface="Arial" panose="020B0604020202020204" pitchFamily="34" charset="0"/>
              <a:buChar char="•"/>
            </a:pPr>
            <a:endParaRPr lang="en-US" sz="2000" dirty="0"/>
          </a:p>
          <a:p>
            <a:pPr marL="342900" lvl="3" indent="-342900" algn="just">
              <a:buFont typeface="Arial" panose="020B0604020202020204" pitchFamily="34" charset="0"/>
              <a:buChar char="•"/>
            </a:pPr>
            <a:r>
              <a:rPr lang="en-US" sz="2000" dirty="0"/>
              <a:t>The system enhances customer experience through faster service and real-time order tracking while giving administrators complete control over restaurant activities. With its scalable and user-friendly design, the project offers a reliable and practical solution for improving overall restaurant efficiency.</a:t>
            </a:r>
          </a:p>
        </p:txBody>
      </p:sp>
    </p:spTree>
    <p:custDataLst>
      <p:tags r:id="rId1"/>
    </p:custDataLst>
    <p:extLst>
      <p:ext uri="{BB962C8B-B14F-4D97-AF65-F5344CB8AC3E}">
        <p14:creationId xmlns:p14="http://schemas.microsoft.com/office/powerpoint/2010/main" val="2999305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E2548C1-DC20-7E18-0B39-FDCE97B83F51}"/>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BCA1AF64-3313-8C33-4E45-44AB89545C4C}"/>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Reference</a:t>
            </a:r>
          </a:p>
        </p:txBody>
      </p:sp>
      <p:sp>
        <p:nvSpPr>
          <p:cNvPr id="4" name="TextBox 3">
            <a:extLst>
              <a:ext uri="{FF2B5EF4-FFF2-40B4-BE49-F238E27FC236}">
                <a16:creationId xmlns:a16="http://schemas.microsoft.com/office/drawing/2014/main" id="{C39D6530-D893-D0B4-804A-497B5DC29060}"/>
              </a:ext>
            </a:extLst>
          </p:cNvPr>
          <p:cNvSpPr txBox="1"/>
          <p:nvPr/>
        </p:nvSpPr>
        <p:spPr>
          <a:xfrm>
            <a:off x="814888" y="1861595"/>
            <a:ext cx="9345111" cy="3785652"/>
          </a:xfrm>
          <a:prstGeom prst="rect">
            <a:avLst/>
          </a:prstGeom>
          <a:noFill/>
        </p:spPr>
        <p:txBody>
          <a:bodyPr wrap="square" rtlCol="0">
            <a:spAutoFit/>
          </a:bodyPr>
          <a:lstStyle/>
          <a:p>
            <a:pPr marL="342900" lvl="3" indent="-342900" algn="just">
              <a:buFont typeface="Arial" panose="020B0604020202020204" pitchFamily="34" charset="0"/>
              <a:buChar char="•"/>
            </a:pPr>
            <a:r>
              <a:rPr lang="en-US" sz="2000" dirty="0"/>
              <a:t>https://docs.djangoproject.com/en/stable/</a:t>
            </a:r>
          </a:p>
          <a:p>
            <a:pPr marL="342900" lvl="3" indent="-342900" algn="just">
              <a:buFont typeface="Arial" panose="020B0604020202020204" pitchFamily="34" charset="0"/>
              <a:buChar char="•"/>
            </a:pPr>
            <a:r>
              <a:rPr lang="en-US" sz="2000" dirty="0"/>
              <a:t>https://www.python.org/doc/</a:t>
            </a:r>
          </a:p>
          <a:p>
            <a:pPr marL="342900" lvl="3" indent="-342900" algn="just">
              <a:buFont typeface="Arial" panose="020B0604020202020204" pitchFamily="34" charset="0"/>
              <a:buChar char="•"/>
            </a:pPr>
            <a:r>
              <a:rPr lang="en-US" sz="2000" dirty="0"/>
              <a:t>https://dev.mysql.com/doc/</a:t>
            </a:r>
          </a:p>
          <a:p>
            <a:pPr marL="342900" lvl="3" indent="-342900" algn="just">
              <a:buFont typeface="Arial" panose="020B0604020202020204" pitchFamily="34" charset="0"/>
              <a:buChar char="•"/>
            </a:pPr>
            <a:r>
              <a:rPr lang="en-US" sz="2000" dirty="0"/>
              <a:t>https://developer.mozilla.org/en-US/docs/Web</a:t>
            </a:r>
          </a:p>
          <a:p>
            <a:pPr marL="342900" lvl="3" indent="-342900" algn="just">
              <a:buFont typeface="Arial" panose="020B0604020202020204" pitchFamily="34" charset="0"/>
              <a:buChar char="•"/>
            </a:pPr>
            <a:r>
              <a:rPr lang="en-US" sz="2000" dirty="0"/>
              <a:t>https://www.w3schools.com/html/</a:t>
            </a:r>
          </a:p>
          <a:p>
            <a:pPr marL="342900" lvl="3" indent="-342900" algn="just">
              <a:buFont typeface="Arial" panose="020B0604020202020204" pitchFamily="34" charset="0"/>
              <a:buChar char="•"/>
            </a:pPr>
            <a:r>
              <a:rPr lang="en-US" sz="2000" dirty="0"/>
              <a:t>https://www.w3schools.com/css/</a:t>
            </a:r>
          </a:p>
          <a:p>
            <a:pPr marL="342900" lvl="3" indent="-342900" algn="just">
              <a:buFont typeface="Arial" panose="020B0604020202020204" pitchFamily="34" charset="0"/>
              <a:buChar char="•"/>
            </a:pPr>
            <a:r>
              <a:rPr lang="en-US" sz="2000" dirty="0"/>
              <a:t>https://www.w3schools.com/js/</a:t>
            </a:r>
          </a:p>
          <a:p>
            <a:pPr marL="342900" lvl="3" indent="-342900" algn="just">
              <a:buFont typeface="Arial" panose="020B0604020202020204" pitchFamily="34" charset="0"/>
              <a:buChar char="•"/>
            </a:pPr>
            <a:r>
              <a:rPr lang="en-US" sz="2000" dirty="0"/>
              <a:t>https://www.geeksforgeeks.org/django-tutorial/</a:t>
            </a:r>
          </a:p>
          <a:p>
            <a:pPr marL="342900" lvl="3" indent="-342900" algn="just">
              <a:buFont typeface="Arial" panose="020B0604020202020204" pitchFamily="34" charset="0"/>
              <a:buChar char="•"/>
            </a:pPr>
            <a:r>
              <a:rPr lang="en-US" sz="2000" dirty="0"/>
              <a:t>https://www.tutorialspoint.com/django/index.html</a:t>
            </a:r>
          </a:p>
          <a:p>
            <a:pPr marL="342900" lvl="3" indent="-342900" algn="just">
              <a:buFont typeface="Arial" panose="020B0604020202020204" pitchFamily="34" charset="0"/>
              <a:buChar char="•"/>
            </a:pPr>
            <a:r>
              <a:rPr lang="en-US" sz="2000" dirty="0"/>
              <a:t>https://getbootstrap.com/docs/</a:t>
            </a:r>
          </a:p>
          <a:p>
            <a:pPr marL="342900" lvl="3" indent="-342900" algn="just">
              <a:buFont typeface="Arial" panose="020B0604020202020204" pitchFamily="34" charset="0"/>
              <a:buChar char="•"/>
            </a:pPr>
            <a:r>
              <a:rPr lang="en-US" sz="2000" dirty="0"/>
              <a:t>https://restfulapi.net/</a:t>
            </a:r>
          </a:p>
          <a:p>
            <a:pPr marL="342900" lvl="3" indent="-342900" algn="just">
              <a:buFont typeface="Arial" panose="020B0604020202020204" pitchFamily="34" charset="0"/>
              <a:buChar char="•"/>
            </a:pPr>
            <a:r>
              <a:rPr lang="en-US" sz="2000" dirty="0"/>
              <a:t>https://owasp.org/www-community/attacks/csrf</a:t>
            </a:r>
          </a:p>
        </p:txBody>
      </p:sp>
    </p:spTree>
    <p:custDataLst>
      <p:tags r:id="rId1"/>
    </p:custDataLst>
    <p:extLst>
      <p:ext uri="{BB962C8B-B14F-4D97-AF65-F5344CB8AC3E}">
        <p14:creationId xmlns:p14="http://schemas.microsoft.com/office/powerpoint/2010/main" val="726468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03A782A-5355-03DB-CA26-A3A3D607DA31}"/>
              </a:ext>
            </a:extLst>
          </p:cNvPr>
          <p:cNvGrpSpPr/>
          <p:nvPr/>
        </p:nvGrpSpPr>
        <p:grpSpPr>
          <a:xfrm>
            <a:off x="1894840" y="1516840"/>
            <a:ext cx="8402320" cy="4033672"/>
            <a:chOff x="2159836" y="1516840"/>
            <a:chExt cx="8402320" cy="4033672"/>
          </a:xfrm>
        </p:grpSpPr>
        <p:grpSp>
          <p:nvGrpSpPr>
            <p:cNvPr id="5" name="Group 4">
              <a:extLst>
                <a:ext uri="{FF2B5EF4-FFF2-40B4-BE49-F238E27FC236}">
                  <a16:creationId xmlns:a16="http://schemas.microsoft.com/office/drawing/2014/main" id="{1C7C8318-501A-300C-1586-3487E06F1253}"/>
                </a:ext>
              </a:extLst>
            </p:cNvPr>
            <p:cNvGrpSpPr/>
            <p:nvPr/>
          </p:nvGrpSpPr>
          <p:grpSpPr>
            <a:xfrm>
              <a:off x="2159836" y="1608432"/>
              <a:ext cx="8402320" cy="3942080"/>
              <a:chOff x="2159836" y="1457960"/>
              <a:chExt cx="8402320" cy="3942080"/>
            </a:xfrm>
          </p:grpSpPr>
          <p:sp>
            <p:nvSpPr>
              <p:cNvPr id="3" name="Rectangle: Rounded Corners 2">
                <a:extLst>
                  <a:ext uri="{FF2B5EF4-FFF2-40B4-BE49-F238E27FC236}">
                    <a16:creationId xmlns:a16="http://schemas.microsoft.com/office/drawing/2014/main" id="{E88D108B-EC8D-6B85-5F57-F9D19D5681C4}"/>
                  </a:ext>
                </a:extLst>
              </p:cNvPr>
              <p:cNvSpPr/>
              <p:nvPr/>
            </p:nvSpPr>
            <p:spPr>
              <a:xfrm>
                <a:off x="2159836" y="1457960"/>
                <a:ext cx="8402320" cy="3942080"/>
              </a:xfrm>
              <a:prstGeom prst="roundRect">
                <a:avLst>
                  <a:gd name="adj" fmla="val 10997"/>
                </a:avLst>
              </a:prstGeom>
              <a:solidFill>
                <a:srgbClr val="0349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4797845F-F959-88CB-A4ED-3AA0360C1A9D}"/>
                  </a:ext>
                </a:extLst>
              </p:cNvPr>
              <p:cNvSpPr txBox="1"/>
              <p:nvPr/>
            </p:nvSpPr>
            <p:spPr>
              <a:xfrm>
                <a:off x="2159836" y="4391210"/>
                <a:ext cx="8402320" cy="830997"/>
              </a:xfrm>
              <a:prstGeom prst="rect">
                <a:avLst/>
              </a:prstGeom>
              <a:noFill/>
            </p:spPr>
            <p:txBody>
              <a:bodyPr wrap="square" rtlCol="0">
                <a:spAutoFit/>
              </a:bodyPr>
              <a:lstStyle/>
              <a:p>
                <a:pPr algn="ctr"/>
                <a:r>
                  <a:rPr lang="en-US" sz="2400" dirty="0">
                    <a:solidFill>
                      <a:srgbClr val="FFE500"/>
                    </a:solidFill>
                  </a:rPr>
                  <a:t>The content is curated from online/offline resources and used for educational purpose only.</a:t>
                </a:r>
              </a:p>
            </p:txBody>
          </p:sp>
        </p:grpSp>
        <p:pic>
          <p:nvPicPr>
            <p:cNvPr id="8" name="Picture 7" descr="A blue sign with black background&#10;&#10;AI-generated content may be incorrect.">
              <a:extLst>
                <a:ext uri="{FF2B5EF4-FFF2-40B4-BE49-F238E27FC236}">
                  <a16:creationId xmlns:a16="http://schemas.microsoft.com/office/drawing/2014/main" id="{43BB6327-B30A-E013-C8DA-976B9EC35411}"/>
                </a:ext>
              </a:extLst>
            </p:cNvPr>
            <p:cNvPicPr>
              <a:picLocks noChangeAspect="1"/>
            </p:cNvPicPr>
            <p:nvPr/>
          </p:nvPicPr>
          <p:blipFill>
            <a:blip r:embed="rId4"/>
            <a:srcRect l="9324" t="20721" r="6756" b="23454"/>
            <a:stretch>
              <a:fillRect/>
            </a:stretch>
          </p:blipFill>
          <p:spPr>
            <a:xfrm>
              <a:off x="2487153" y="1516840"/>
              <a:ext cx="7747686" cy="2899149"/>
            </a:xfrm>
            <a:prstGeom prst="rect">
              <a:avLst/>
            </a:prstGeom>
          </p:spPr>
        </p:pic>
      </p:grpSp>
    </p:spTree>
    <p:custDataLst>
      <p:tags r:id="rId1"/>
    </p:custDataLst>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yellow line with a black background&#10;&#10;AI-generated content may be incorrect.">
            <a:extLst>
              <a:ext uri="{FF2B5EF4-FFF2-40B4-BE49-F238E27FC236}">
                <a16:creationId xmlns:a16="http://schemas.microsoft.com/office/drawing/2014/main" id="{F314EBF8-9802-CF1D-801E-63C18C220613}"/>
              </a:ext>
            </a:extLst>
          </p:cNvPr>
          <p:cNvPicPr>
            <a:picLocks noChangeAspect="1"/>
          </p:cNvPicPr>
          <p:nvPr/>
        </p:nvPicPr>
        <p:blipFill>
          <a:blip r:embed="rId4"/>
          <a:srcRect l="9820" t="30090" r="9640" b="30270"/>
          <a:stretch>
            <a:fillRect/>
          </a:stretch>
        </p:blipFill>
        <p:spPr>
          <a:xfrm>
            <a:off x="802675" y="1603289"/>
            <a:ext cx="10586649" cy="3907824"/>
          </a:xfrm>
          <a:prstGeom prst="rect">
            <a:avLst/>
          </a:prstGeom>
        </p:spPr>
      </p:pic>
      <p:sp>
        <p:nvSpPr>
          <p:cNvPr id="10" name="TextBox 9">
            <a:extLst>
              <a:ext uri="{FF2B5EF4-FFF2-40B4-BE49-F238E27FC236}">
                <a16:creationId xmlns:a16="http://schemas.microsoft.com/office/drawing/2014/main" id="{FAFEE84B-060E-0646-61C1-61E6884BACC3}"/>
              </a:ext>
            </a:extLst>
          </p:cNvPr>
          <p:cNvSpPr txBox="1"/>
          <p:nvPr/>
        </p:nvSpPr>
        <p:spPr>
          <a:xfrm>
            <a:off x="3167860" y="3251436"/>
            <a:ext cx="6918959" cy="477054"/>
          </a:xfrm>
          <a:prstGeom prst="rect">
            <a:avLst/>
          </a:prstGeom>
          <a:noFill/>
        </p:spPr>
        <p:txBody>
          <a:bodyPr wrap="square" rtlCol="0">
            <a:spAutoFit/>
          </a:bodyPr>
          <a:lstStyle/>
          <a:p>
            <a:pPr algn="ctr"/>
            <a:r>
              <a:rPr lang="en-US" sz="2500" b="1" dirty="0">
                <a:solidFill>
                  <a:srgbClr val="D5E3FF"/>
                </a:solidFill>
              </a:rPr>
              <a:t>DIGITAL ORDERING SYSTEM</a:t>
            </a:r>
          </a:p>
        </p:txBody>
      </p:sp>
      <p:sp>
        <p:nvSpPr>
          <p:cNvPr id="13" name="TextBox 12">
            <a:extLst>
              <a:ext uri="{FF2B5EF4-FFF2-40B4-BE49-F238E27FC236}">
                <a16:creationId xmlns:a16="http://schemas.microsoft.com/office/drawing/2014/main" id="{AD7940F8-47B2-3605-4FFD-62224135AD9A}"/>
              </a:ext>
            </a:extLst>
          </p:cNvPr>
          <p:cNvSpPr txBox="1"/>
          <p:nvPr/>
        </p:nvSpPr>
        <p:spPr>
          <a:xfrm>
            <a:off x="5495063" y="2882104"/>
            <a:ext cx="2264554" cy="369332"/>
          </a:xfrm>
          <a:prstGeom prst="rect">
            <a:avLst/>
          </a:prstGeom>
          <a:noFill/>
        </p:spPr>
        <p:txBody>
          <a:bodyPr wrap="square" rtlCol="0">
            <a:spAutoFit/>
          </a:bodyPr>
          <a:lstStyle/>
          <a:p>
            <a:pPr algn="ctr"/>
            <a:r>
              <a:rPr lang="en-US" sz="1800" b="1" dirty="0">
                <a:solidFill>
                  <a:srgbClr val="D5E3FF"/>
                </a:solidFill>
              </a:rPr>
              <a:t>Project Title</a:t>
            </a:r>
          </a:p>
        </p:txBody>
      </p:sp>
    </p:spTree>
    <p:custDataLst>
      <p:tags r:id="rId1"/>
    </p:custDataLst>
    <p:extLst>
      <p:ext uri="{BB962C8B-B14F-4D97-AF65-F5344CB8AC3E}">
        <p14:creationId xmlns:p14="http://schemas.microsoft.com/office/powerpoint/2010/main" val="3781132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Table of Contents</a:t>
            </a:r>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658936" y="1427013"/>
            <a:ext cx="5754564" cy="245221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571500">
              <a:spcBef>
                <a:spcPts val="800"/>
              </a:spcBef>
              <a:buClr>
                <a:srgbClr val="213163"/>
              </a:buClr>
              <a:buFont typeface="Arial" panose="020B0604020202020204" pitchFamily="34" charset="0"/>
              <a:buChar char="•"/>
            </a:pPr>
            <a:r>
              <a:rPr lang="en-US" sz="2000" dirty="0"/>
              <a:t>Problem Statement</a:t>
            </a:r>
          </a:p>
          <a:p>
            <a:pPr marL="571500" indent="-571500">
              <a:spcBef>
                <a:spcPts val="800"/>
              </a:spcBef>
              <a:buClr>
                <a:srgbClr val="213163"/>
              </a:buClr>
              <a:buFont typeface="Arial" panose="020B0604020202020204" pitchFamily="34" charset="0"/>
              <a:buChar char="•"/>
            </a:pPr>
            <a:r>
              <a:rPr lang="en-US" sz="2000" dirty="0"/>
              <a:t>Existing System</a:t>
            </a:r>
          </a:p>
          <a:p>
            <a:pPr marL="571500" indent="-571500">
              <a:spcBef>
                <a:spcPts val="800"/>
              </a:spcBef>
              <a:buClr>
                <a:srgbClr val="213163"/>
              </a:buClr>
              <a:buFont typeface="Arial" panose="020B0604020202020204" pitchFamily="34" charset="0"/>
              <a:buChar char="•"/>
            </a:pPr>
            <a:r>
              <a:rPr lang="en-US" sz="2000" dirty="0"/>
              <a:t>Objectives Of Project</a:t>
            </a:r>
          </a:p>
          <a:p>
            <a:pPr marL="571500" indent="-571500">
              <a:spcBef>
                <a:spcPts val="800"/>
              </a:spcBef>
              <a:buClr>
                <a:srgbClr val="213163"/>
              </a:buClr>
              <a:buFont typeface="Arial" panose="020B0604020202020204" pitchFamily="34" charset="0"/>
              <a:buChar char="•"/>
            </a:pPr>
            <a:r>
              <a:rPr lang="en-US" sz="2000" dirty="0"/>
              <a:t>Introduction</a:t>
            </a:r>
          </a:p>
          <a:p>
            <a:pPr marL="571500" indent="-571500">
              <a:spcBef>
                <a:spcPts val="800"/>
              </a:spcBef>
              <a:buClr>
                <a:srgbClr val="213163"/>
              </a:buClr>
              <a:buFont typeface="Arial" panose="020B0604020202020204" pitchFamily="34" charset="0"/>
              <a:buChar char="•"/>
            </a:pPr>
            <a:r>
              <a:rPr lang="en-US" sz="2000" dirty="0"/>
              <a:t>Requirements</a:t>
            </a:r>
          </a:p>
          <a:p>
            <a:pPr marL="571500" indent="-571500">
              <a:spcBef>
                <a:spcPts val="800"/>
              </a:spcBef>
              <a:buClr>
                <a:srgbClr val="213163"/>
              </a:buClr>
              <a:buFont typeface="Arial" panose="020B0604020202020204" pitchFamily="34" charset="0"/>
              <a:buChar char="•"/>
            </a:pPr>
            <a:r>
              <a:rPr lang="en-US" sz="2000" dirty="0"/>
              <a:t>Modules</a:t>
            </a:r>
          </a:p>
          <a:p>
            <a:pPr marL="571500" indent="-571500">
              <a:spcBef>
                <a:spcPts val="800"/>
              </a:spcBef>
              <a:buClr>
                <a:srgbClr val="213163"/>
              </a:buClr>
              <a:buFont typeface="Arial" panose="020B0604020202020204" pitchFamily="34" charset="0"/>
              <a:buChar char="•"/>
            </a:pPr>
            <a:r>
              <a:rPr lang="en-US" sz="2000" dirty="0"/>
              <a:t>Home page</a:t>
            </a:r>
          </a:p>
          <a:p>
            <a:pPr marL="571500" indent="-571500">
              <a:spcBef>
                <a:spcPts val="800"/>
              </a:spcBef>
              <a:buClr>
                <a:srgbClr val="213163"/>
              </a:buClr>
              <a:buFont typeface="Arial" panose="020B0604020202020204" pitchFamily="34" charset="0"/>
              <a:buChar char="•"/>
            </a:pPr>
            <a:r>
              <a:rPr lang="en-US" sz="2000" dirty="0"/>
              <a:t>Login Page</a:t>
            </a:r>
          </a:p>
          <a:p>
            <a:pPr marL="571500" indent="-571500">
              <a:spcBef>
                <a:spcPts val="800"/>
              </a:spcBef>
              <a:buClr>
                <a:srgbClr val="213163"/>
              </a:buClr>
              <a:buFont typeface="Arial" panose="020B0604020202020204" pitchFamily="34" charset="0"/>
              <a:buChar char="•"/>
            </a:pPr>
            <a:r>
              <a:rPr lang="en-US" sz="2000" dirty="0"/>
              <a:t>Dashboard</a:t>
            </a:r>
          </a:p>
          <a:p>
            <a:pPr marL="571500" indent="-571500">
              <a:spcBef>
                <a:spcPts val="800"/>
              </a:spcBef>
              <a:buClr>
                <a:srgbClr val="213163"/>
              </a:buClr>
              <a:buFont typeface="Arial" panose="020B0604020202020204" pitchFamily="34" charset="0"/>
              <a:buChar char="•"/>
            </a:pPr>
            <a:r>
              <a:rPr lang="en-US" sz="2000" dirty="0"/>
              <a:t>Future Enhancement</a:t>
            </a:r>
          </a:p>
          <a:p>
            <a:pPr marL="571500" indent="-571500">
              <a:spcBef>
                <a:spcPts val="800"/>
              </a:spcBef>
              <a:buClr>
                <a:srgbClr val="213163"/>
              </a:buClr>
              <a:buFont typeface="Arial" panose="020B0604020202020204" pitchFamily="34" charset="0"/>
              <a:buChar char="•"/>
            </a:pPr>
            <a:r>
              <a:rPr lang="en-US" sz="2000" dirty="0"/>
              <a:t>Conclusion</a:t>
            </a:r>
          </a:p>
          <a:p>
            <a:pPr marL="571500" indent="-571500">
              <a:spcBef>
                <a:spcPts val="800"/>
              </a:spcBef>
              <a:buClr>
                <a:srgbClr val="213163"/>
              </a:buClr>
              <a:buFont typeface="Arial" panose="020B0604020202020204" pitchFamily="34" charset="0"/>
              <a:buChar char="•"/>
            </a:pPr>
            <a:r>
              <a:rPr lang="en-US" sz="2000" dirty="0"/>
              <a:t>Reference</a:t>
            </a:r>
            <a:endParaRPr lang="en-IN" sz="2000" dirty="0"/>
          </a:p>
        </p:txBody>
      </p:sp>
      <p:pic>
        <p:nvPicPr>
          <p:cNvPr id="3" name="Picture 2" descr="A light bulb with a black background&#10;&#10;Description automatically generated">
            <a:extLst>
              <a:ext uri="{FF2B5EF4-FFF2-40B4-BE49-F238E27FC236}">
                <a16:creationId xmlns:a16="http://schemas.microsoft.com/office/drawing/2014/main" id="{C3BD9B49-6271-C92D-48CE-5039440C29E5}"/>
              </a:ext>
            </a:extLst>
          </p:cNvPr>
          <p:cNvPicPr>
            <a:picLocks noChangeAspect="1"/>
          </p:cNvPicPr>
          <p:nvPr/>
        </p:nvPicPr>
        <p:blipFill rotWithShape="1">
          <a:blip r:embed="rId4"/>
          <a:srcRect l="7117" t="5427" r="7295" b="7474"/>
          <a:stretch/>
        </p:blipFill>
        <p:spPr>
          <a:xfrm>
            <a:off x="7112000" y="1092200"/>
            <a:ext cx="4551680" cy="4632115"/>
          </a:xfrm>
          <a:prstGeom prst="rect">
            <a:avLst/>
          </a:prstGeom>
        </p:spPr>
      </p:pic>
    </p:spTree>
    <p:custDataLst>
      <p:tags r:id="rId1"/>
    </p:custDataLst>
    <p:extLst>
      <p:ext uri="{BB962C8B-B14F-4D97-AF65-F5344CB8AC3E}">
        <p14:creationId xmlns:p14="http://schemas.microsoft.com/office/powerpoint/2010/main" val="3042168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39A1CF19-477C-5C17-FA78-34A1ABC13E5A}"/>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475BC786-E92C-DE4A-EE1E-7D4D449C2144}"/>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US" sz="2800" b="1" dirty="0">
                <a:solidFill>
                  <a:srgbClr val="213163"/>
                </a:solidFill>
              </a:rPr>
              <a:t>Problem Statement</a:t>
            </a:r>
            <a:endParaRPr lang="en-IN" sz="2800" b="1" dirty="0">
              <a:solidFill>
                <a:srgbClr val="213163"/>
              </a:solidFill>
            </a:endParaRPr>
          </a:p>
        </p:txBody>
      </p:sp>
      <p:sp>
        <p:nvSpPr>
          <p:cNvPr id="4" name="TextBox 3">
            <a:extLst>
              <a:ext uri="{FF2B5EF4-FFF2-40B4-BE49-F238E27FC236}">
                <a16:creationId xmlns:a16="http://schemas.microsoft.com/office/drawing/2014/main" id="{ABC99CF7-DCBB-27CB-AE4B-23F6813D1000}"/>
              </a:ext>
            </a:extLst>
          </p:cNvPr>
          <p:cNvSpPr txBox="1"/>
          <p:nvPr/>
        </p:nvSpPr>
        <p:spPr>
          <a:xfrm>
            <a:off x="772288" y="1615875"/>
            <a:ext cx="9884780" cy="1631216"/>
          </a:xfrm>
          <a:prstGeom prst="rect">
            <a:avLst/>
          </a:prstGeom>
          <a:noFill/>
        </p:spPr>
        <p:txBody>
          <a:bodyPr wrap="square" rtlCol="0">
            <a:spAutoFit/>
          </a:bodyPr>
          <a:lstStyle/>
          <a:p>
            <a:pPr marL="342900" indent="-342900">
              <a:buFont typeface="Arial" panose="020B0604020202020204" pitchFamily="34" charset="0"/>
              <a:buChar char="•"/>
            </a:pPr>
            <a:r>
              <a:rPr lang="en-US" sz="2000" dirty="0"/>
              <a:t>Manual restaurant ordering leads to delays and miscommunication</a:t>
            </a:r>
          </a:p>
          <a:p>
            <a:pPr marL="342900" indent="-342900">
              <a:buFont typeface="Arial" panose="020B0604020202020204" pitchFamily="34" charset="0"/>
              <a:buChar char="•"/>
            </a:pPr>
            <a:r>
              <a:rPr lang="en-US" sz="2000" dirty="0"/>
              <a:t>Difficulty in tracking orders between customer, kitchen, and admin</a:t>
            </a:r>
          </a:p>
          <a:p>
            <a:pPr marL="342900" indent="-342900">
              <a:buFont typeface="Arial" panose="020B0604020202020204" pitchFamily="34" charset="0"/>
              <a:buChar char="•"/>
            </a:pPr>
            <a:r>
              <a:rPr lang="en-US" sz="2000" dirty="0"/>
              <a:t>Lack of real-time order updates and monitoring</a:t>
            </a:r>
          </a:p>
          <a:p>
            <a:pPr marL="342900" indent="-342900">
              <a:buFont typeface="Arial" panose="020B0604020202020204" pitchFamily="34" charset="0"/>
              <a:buChar char="•"/>
            </a:pPr>
            <a:r>
              <a:rPr lang="en-US" sz="2000" dirty="0"/>
              <a:t>Payment handling and order management are inefficient</a:t>
            </a:r>
          </a:p>
          <a:p>
            <a:pPr marL="342900" indent="-342900">
              <a:buFont typeface="Arial" panose="020B0604020202020204" pitchFamily="34" charset="0"/>
              <a:buChar char="•"/>
            </a:pPr>
            <a:r>
              <a:rPr lang="en-US" sz="2000" dirty="0"/>
              <a:t>Poor customer experience due to traditional ordering methods</a:t>
            </a:r>
            <a:endParaRPr lang="en-IN" sz="2000" dirty="0"/>
          </a:p>
        </p:txBody>
      </p:sp>
      <p:sp>
        <p:nvSpPr>
          <p:cNvPr id="2" name="Google Shape;61;g5fab984687_2_0">
            <a:extLst>
              <a:ext uri="{FF2B5EF4-FFF2-40B4-BE49-F238E27FC236}">
                <a16:creationId xmlns:a16="http://schemas.microsoft.com/office/drawing/2014/main" id="{21B8FD44-C2D3-B56B-20EC-4D0521B32D74}"/>
              </a:ext>
            </a:extLst>
          </p:cNvPr>
          <p:cNvSpPr txBox="1">
            <a:spLocks/>
          </p:cNvSpPr>
          <p:nvPr/>
        </p:nvSpPr>
        <p:spPr>
          <a:xfrm>
            <a:off x="174709" y="3352477"/>
            <a:ext cx="3914776" cy="42968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buSzPts val="2800"/>
            </a:pPr>
            <a:r>
              <a:rPr lang="en-IN" sz="2800" b="1" dirty="0">
                <a:solidFill>
                  <a:srgbClr val="213163"/>
                </a:solidFill>
              </a:rPr>
              <a:t>Existing System</a:t>
            </a:r>
          </a:p>
        </p:txBody>
      </p:sp>
      <p:sp>
        <p:nvSpPr>
          <p:cNvPr id="5" name="TextBox 4">
            <a:extLst>
              <a:ext uri="{FF2B5EF4-FFF2-40B4-BE49-F238E27FC236}">
                <a16:creationId xmlns:a16="http://schemas.microsoft.com/office/drawing/2014/main" id="{989192E7-C41E-2238-4311-AAEB575D185C}"/>
              </a:ext>
            </a:extLst>
          </p:cNvPr>
          <p:cNvSpPr txBox="1"/>
          <p:nvPr/>
        </p:nvSpPr>
        <p:spPr>
          <a:xfrm>
            <a:off x="772288" y="4041681"/>
            <a:ext cx="6094070" cy="1631216"/>
          </a:xfrm>
          <a:prstGeom prst="rect">
            <a:avLst/>
          </a:prstGeom>
          <a:noFill/>
        </p:spPr>
        <p:txBody>
          <a:bodyPr wrap="square">
            <a:spAutoFit/>
          </a:bodyPr>
          <a:lstStyle/>
          <a:p>
            <a:pPr marL="342900" indent="-342900">
              <a:buFont typeface="Arial" panose="020B0604020202020204" pitchFamily="34" charset="0"/>
              <a:buChar char="•"/>
            </a:pPr>
            <a:r>
              <a:rPr lang="en-US" sz="2000" dirty="0"/>
              <a:t>Orders taken manually by waiters</a:t>
            </a:r>
          </a:p>
          <a:p>
            <a:pPr marL="342900" indent="-342900">
              <a:buFont typeface="Arial" panose="020B0604020202020204" pitchFamily="34" charset="0"/>
              <a:buChar char="•"/>
            </a:pPr>
            <a:r>
              <a:rPr lang="en-US" sz="2000" dirty="0"/>
              <a:t>High chances of human errors in order recording</a:t>
            </a:r>
          </a:p>
          <a:p>
            <a:pPr marL="342900" indent="-342900">
              <a:buFont typeface="Arial" panose="020B0604020202020204" pitchFamily="34" charset="0"/>
              <a:buChar char="•"/>
            </a:pPr>
            <a:r>
              <a:rPr lang="en-US" sz="2000" dirty="0"/>
              <a:t>No centralized monitoring system</a:t>
            </a:r>
          </a:p>
          <a:p>
            <a:pPr marL="342900" indent="-342900">
              <a:buFont typeface="Arial" panose="020B0604020202020204" pitchFamily="34" charset="0"/>
              <a:buChar char="•"/>
            </a:pPr>
            <a:r>
              <a:rPr lang="en-US" sz="2000" dirty="0"/>
              <a:t>Delay in communication with kitchen staff</a:t>
            </a:r>
          </a:p>
          <a:p>
            <a:pPr marL="342900" indent="-342900">
              <a:buFont typeface="Arial" panose="020B0604020202020204" pitchFamily="34" charset="0"/>
              <a:buChar char="•"/>
            </a:pPr>
            <a:r>
              <a:rPr lang="en-US" sz="2000" dirty="0"/>
              <a:t>Limited tracking of payments and order status</a:t>
            </a:r>
            <a:endParaRPr lang="en-IN" sz="2000" dirty="0"/>
          </a:p>
        </p:txBody>
      </p:sp>
    </p:spTree>
    <p:custDataLst>
      <p:tags r:id="rId1"/>
    </p:custDataLst>
    <p:extLst>
      <p:ext uri="{BB962C8B-B14F-4D97-AF65-F5344CB8AC3E}">
        <p14:creationId xmlns:p14="http://schemas.microsoft.com/office/powerpoint/2010/main" val="4128065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6D11BDDF-3F63-358E-6E26-1973AB1AE30D}"/>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C492CF67-C520-B0A1-BD9F-4558059F100E}"/>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Objectives</a:t>
            </a:r>
          </a:p>
        </p:txBody>
      </p:sp>
      <p:sp>
        <p:nvSpPr>
          <p:cNvPr id="4" name="TextBox 3">
            <a:extLst>
              <a:ext uri="{FF2B5EF4-FFF2-40B4-BE49-F238E27FC236}">
                <a16:creationId xmlns:a16="http://schemas.microsoft.com/office/drawing/2014/main" id="{C446CECF-B1CA-9648-30D0-39A245E3521D}"/>
              </a:ext>
            </a:extLst>
          </p:cNvPr>
          <p:cNvSpPr txBox="1"/>
          <p:nvPr/>
        </p:nvSpPr>
        <p:spPr>
          <a:xfrm>
            <a:off x="725989" y="2012870"/>
            <a:ext cx="9286112" cy="3785652"/>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t>The main objective of this project is to develop a digital food ordering and restaurant management system that simplifies the ordering process for customers and improves coordination between customers, kitchen staff, and administrators. The system aims to reduce manual work, minimize human errors, and provide a faster and more efficient ordering experience.</a:t>
            </a:r>
          </a:p>
          <a:p>
            <a:pPr marL="342900" indent="-342900" algn="just">
              <a:buFont typeface="Arial" panose="020B0604020202020204" pitchFamily="34" charset="0"/>
              <a:buChar char="•"/>
            </a:pPr>
            <a:endParaRPr lang="en-US" sz="2000" dirty="0"/>
          </a:p>
          <a:p>
            <a:pPr marL="342900" indent="-342900" algn="just">
              <a:buFont typeface="Arial" panose="020B0604020202020204" pitchFamily="34" charset="0"/>
              <a:buChar char="•"/>
            </a:pPr>
            <a:r>
              <a:rPr lang="en-US" sz="2000" dirty="0"/>
              <a:t>Another objective is to implement a role-based platform where customers can place orders, kitchen staff can manage and update order status, and administrators can monitor operations, payments, and menu management. The project focuses on enhancing service quality, improving operational efficiency, and providing a scalable solution for modern restaurant environments.</a:t>
            </a:r>
          </a:p>
        </p:txBody>
      </p:sp>
    </p:spTree>
    <p:custDataLst>
      <p:tags r:id="rId1"/>
    </p:custDataLst>
    <p:extLst>
      <p:ext uri="{BB962C8B-B14F-4D97-AF65-F5344CB8AC3E}">
        <p14:creationId xmlns:p14="http://schemas.microsoft.com/office/powerpoint/2010/main" val="1847968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5E260591-D220-81B8-0336-578BA37915D0}"/>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9F259924-4DFD-6155-9AEB-6FDF188DE040}"/>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Introduction</a:t>
            </a:r>
          </a:p>
        </p:txBody>
      </p:sp>
      <p:sp>
        <p:nvSpPr>
          <p:cNvPr id="4" name="TextBox 3">
            <a:extLst>
              <a:ext uri="{FF2B5EF4-FFF2-40B4-BE49-F238E27FC236}">
                <a16:creationId xmlns:a16="http://schemas.microsoft.com/office/drawing/2014/main" id="{06287FF8-130E-1AE7-489F-F2133F1EB811}"/>
              </a:ext>
            </a:extLst>
          </p:cNvPr>
          <p:cNvSpPr txBox="1"/>
          <p:nvPr/>
        </p:nvSpPr>
        <p:spPr>
          <a:xfrm>
            <a:off x="725988" y="1997839"/>
            <a:ext cx="9390285" cy="3170099"/>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t>The Web-based Restaurant Management System is designed to provide a digital platform that allows customers to order food directly from their tables using an online interface. The system simplifies the ordering process and improves overall restaurant efficiency by replacing traditional manual methods.</a:t>
            </a:r>
          </a:p>
          <a:p>
            <a:pPr marL="342900" indent="-342900" algn="just">
              <a:buFont typeface="Arial" panose="020B0604020202020204" pitchFamily="34" charset="0"/>
              <a:buChar char="•"/>
            </a:pPr>
            <a:endParaRPr lang="en-US" sz="2000" dirty="0"/>
          </a:p>
          <a:p>
            <a:pPr marL="342900" indent="-342900" algn="just">
              <a:buFont typeface="Arial" panose="020B0604020202020204" pitchFamily="34" charset="0"/>
              <a:buChar char="•"/>
            </a:pPr>
            <a:r>
              <a:rPr lang="en-US" sz="2000" dirty="0"/>
              <a:t>Kitchen staff can manage and update the order status in real time, while the admin monitors orders, payments, and menu management through a centralized dashboard. The system is developed using the Django framework along with modern frontend technologies to ensure a responsive and user-friendly experience.</a:t>
            </a:r>
          </a:p>
        </p:txBody>
      </p:sp>
    </p:spTree>
    <p:custDataLst>
      <p:tags r:id="rId1"/>
    </p:custDataLst>
    <p:extLst>
      <p:ext uri="{BB962C8B-B14F-4D97-AF65-F5344CB8AC3E}">
        <p14:creationId xmlns:p14="http://schemas.microsoft.com/office/powerpoint/2010/main" val="3669366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1D58BB83-905C-124B-AFB8-E5E6108CE589}"/>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D3953F7A-ED5E-AC46-6F5E-9BAB1EE26AC4}"/>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Requirements</a:t>
            </a:r>
          </a:p>
        </p:txBody>
      </p:sp>
      <p:sp>
        <p:nvSpPr>
          <p:cNvPr id="4" name="TextBox 3">
            <a:extLst>
              <a:ext uri="{FF2B5EF4-FFF2-40B4-BE49-F238E27FC236}">
                <a16:creationId xmlns:a16="http://schemas.microsoft.com/office/drawing/2014/main" id="{0C160DD1-85BF-583C-EEA9-22BF2BED2415}"/>
              </a:ext>
            </a:extLst>
          </p:cNvPr>
          <p:cNvSpPr txBox="1"/>
          <p:nvPr/>
        </p:nvSpPr>
        <p:spPr>
          <a:xfrm>
            <a:off x="780164" y="1546507"/>
            <a:ext cx="7402012" cy="4401205"/>
          </a:xfrm>
          <a:prstGeom prst="rect">
            <a:avLst/>
          </a:prstGeom>
          <a:noFill/>
        </p:spPr>
        <p:txBody>
          <a:bodyPr wrap="square" rtlCol="0">
            <a:spAutoFit/>
          </a:bodyPr>
          <a:lstStyle/>
          <a:p>
            <a:r>
              <a:rPr lang="en-US" sz="2000" b="1" dirty="0"/>
              <a:t>Hardware Requirements</a:t>
            </a:r>
          </a:p>
          <a:p>
            <a:pPr marL="342900" indent="-342900">
              <a:buFont typeface="Arial" panose="020B0604020202020204" pitchFamily="34" charset="0"/>
              <a:buChar char="•"/>
            </a:pPr>
            <a:r>
              <a:rPr lang="en-US" sz="2000" dirty="0"/>
              <a:t>Processor: Intel i3 or above</a:t>
            </a:r>
          </a:p>
          <a:p>
            <a:pPr marL="342900" indent="-342900">
              <a:buFont typeface="Arial" panose="020B0604020202020204" pitchFamily="34" charset="0"/>
              <a:buChar char="•"/>
            </a:pPr>
            <a:r>
              <a:rPr lang="en-US" sz="2000" dirty="0"/>
              <a:t>RAM: Minimum 4 GB</a:t>
            </a:r>
          </a:p>
          <a:p>
            <a:pPr marL="342900" indent="-342900">
              <a:buFont typeface="Arial" panose="020B0604020202020204" pitchFamily="34" charset="0"/>
              <a:buChar char="•"/>
            </a:pPr>
            <a:r>
              <a:rPr lang="en-US" sz="2000" dirty="0"/>
              <a:t>Hard Disk: Minimum 50 GB free space</a:t>
            </a:r>
          </a:p>
          <a:p>
            <a:pPr marL="342900" indent="-342900">
              <a:buFont typeface="Arial" panose="020B0604020202020204" pitchFamily="34" charset="0"/>
              <a:buChar char="•"/>
            </a:pPr>
            <a:r>
              <a:rPr lang="en-US" sz="2000" dirty="0"/>
              <a:t>Device: Desktop / Laptop / Mobile</a:t>
            </a:r>
          </a:p>
          <a:p>
            <a:pPr marL="342900" indent="-342900">
              <a:buFont typeface="Arial" panose="020B0604020202020204" pitchFamily="34" charset="0"/>
              <a:buChar char="•"/>
            </a:pPr>
            <a:r>
              <a:rPr lang="en-US" sz="2000" dirty="0"/>
              <a:t>Internet connection required</a:t>
            </a:r>
          </a:p>
          <a:p>
            <a:endParaRPr lang="en-US" sz="2000" b="1" dirty="0"/>
          </a:p>
          <a:p>
            <a:r>
              <a:rPr lang="en-US" sz="2000" b="1" dirty="0"/>
              <a:t>Software Requirements</a:t>
            </a:r>
          </a:p>
          <a:p>
            <a:pPr marL="342900" indent="-342900">
              <a:buFont typeface="Arial" panose="020B0604020202020204" pitchFamily="34" charset="0"/>
              <a:buChar char="•"/>
            </a:pPr>
            <a:r>
              <a:rPr lang="en-US" sz="2000" dirty="0"/>
              <a:t>Operating System: Windows / Linux / macOS</a:t>
            </a:r>
          </a:p>
          <a:p>
            <a:pPr marL="342900" indent="-342900">
              <a:buFont typeface="Arial" panose="020B0604020202020204" pitchFamily="34" charset="0"/>
              <a:buChar char="•"/>
            </a:pPr>
            <a:r>
              <a:rPr lang="en-US" sz="2000" dirty="0"/>
              <a:t>Frontend: HTML, CSS, JavaScript</a:t>
            </a:r>
          </a:p>
          <a:p>
            <a:pPr marL="342900" indent="-342900">
              <a:buFont typeface="Arial" panose="020B0604020202020204" pitchFamily="34" charset="0"/>
              <a:buChar char="•"/>
            </a:pPr>
            <a:r>
              <a:rPr lang="en-US" sz="2000" dirty="0"/>
              <a:t>Backend: Python 3.8 or higher</a:t>
            </a:r>
          </a:p>
          <a:p>
            <a:pPr marL="342900" indent="-342900">
              <a:buFont typeface="Arial" panose="020B0604020202020204" pitchFamily="34" charset="0"/>
              <a:buChar char="•"/>
            </a:pPr>
            <a:r>
              <a:rPr lang="en-US" sz="2000" dirty="0"/>
              <a:t>Framework: Django 5.0</a:t>
            </a:r>
          </a:p>
          <a:p>
            <a:pPr marL="342900" indent="-342900">
              <a:buFont typeface="Arial" panose="020B0604020202020204" pitchFamily="34" charset="0"/>
              <a:buChar char="•"/>
            </a:pPr>
            <a:r>
              <a:rPr lang="en-US" sz="2000" dirty="0"/>
              <a:t>Database: MySQL 8.0.45</a:t>
            </a:r>
          </a:p>
          <a:p>
            <a:pPr marL="342900" indent="-342900">
              <a:buFont typeface="Arial" panose="020B0604020202020204" pitchFamily="34" charset="0"/>
              <a:buChar char="•"/>
            </a:pPr>
            <a:r>
              <a:rPr lang="en-US" sz="2000" dirty="0"/>
              <a:t>Web Browser: Chrome / Edge / Firefox</a:t>
            </a:r>
          </a:p>
        </p:txBody>
      </p:sp>
    </p:spTree>
    <p:custDataLst>
      <p:tags r:id="rId1"/>
    </p:custDataLst>
    <p:extLst>
      <p:ext uri="{BB962C8B-B14F-4D97-AF65-F5344CB8AC3E}">
        <p14:creationId xmlns:p14="http://schemas.microsoft.com/office/powerpoint/2010/main" val="34088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4ACD039F-0324-D090-AC95-2511CD5AE0BB}"/>
            </a:ext>
          </a:extLst>
        </p:cNvPr>
        <p:cNvGrpSpPr/>
        <p:nvPr/>
      </p:nvGrpSpPr>
      <p:grpSpPr>
        <a:xfrm>
          <a:off x="0" y="0"/>
          <a:ext cx="0" cy="0"/>
          <a:chOff x="0" y="0"/>
          <a:chExt cx="0" cy="0"/>
        </a:xfrm>
      </p:grpSpPr>
      <p:sp>
        <p:nvSpPr>
          <p:cNvPr id="61" name="Google Shape;61;g5fab984687_2_0">
            <a:extLst>
              <a:ext uri="{FF2B5EF4-FFF2-40B4-BE49-F238E27FC236}">
                <a16:creationId xmlns:a16="http://schemas.microsoft.com/office/drawing/2014/main" id="{5FCD1473-9077-A6D4-3973-308EFA3B76A4}"/>
              </a:ext>
            </a:extLst>
          </p:cNvPr>
          <p:cNvSpPr txBox="1">
            <a:spLocks noGrp="1"/>
          </p:cNvSpPr>
          <p:nvPr>
            <p:ph type="title" idx="4294967295"/>
          </p:nvPr>
        </p:nvSpPr>
        <p:spPr>
          <a:xfrm>
            <a:off x="174709" y="865963"/>
            <a:ext cx="3914776" cy="429684"/>
          </a:xfrm>
          <a:prstGeom prst="rect">
            <a:avLst/>
          </a:prstGeom>
          <a:noFill/>
          <a:ln>
            <a:noFill/>
          </a:ln>
        </p:spPr>
        <p:txBody>
          <a:bodyPr spcFirstLastPara="1" wrap="square" lIns="121900" tIns="121900" rIns="121900" bIns="121900" anchor="t" anchorCtr="0">
            <a:noAutofit/>
          </a:bodyPr>
          <a:lstStyle/>
          <a:p>
            <a:pPr>
              <a:buSzPts val="2800"/>
            </a:pPr>
            <a:r>
              <a:rPr lang="en-IN" sz="2800" b="1" dirty="0">
                <a:solidFill>
                  <a:srgbClr val="213163"/>
                </a:solidFill>
              </a:rPr>
              <a:t>Modules</a:t>
            </a:r>
          </a:p>
        </p:txBody>
      </p:sp>
      <p:sp>
        <p:nvSpPr>
          <p:cNvPr id="4" name="TextBox 3">
            <a:extLst>
              <a:ext uri="{FF2B5EF4-FFF2-40B4-BE49-F238E27FC236}">
                <a16:creationId xmlns:a16="http://schemas.microsoft.com/office/drawing/2014/main" id="{9C9B6943-D1AF-43D2-EF0A-DCEE35BCDF3E}"/>
              </a:ext>
            </a:extLst>
          </p:cNvPr>
          <p:cNvSpPr txBox="1"/>
          <p:nvPr/>
        </p:nvSpPr>
        <p:spPr>
          <a:xfrm>
            <a:off x="740244" y="1488370"/>
            <a:ext cx="8887912" cy="5016758"/>
          </a:xfrm>
          <a:prstGeom prst="rect">
            <a:avLst/>
          </a:prstGeom>
          <a:noFill/>
        </p:spPr>
        <p:txBody>
          <a:bodyPr wrap="square" rtlCol="0">
            <a:spAutoFit/>
          </a:bodyPr>
          <a:lstStyle/>
          <a:p>
            <a:r>
              <a:rPr lang="en-US" sz="2000" b="1" dirty="0"/>
              <a:t>Authentication &amp; User Interface Module</a:t>
            </a:r>
          </a:p>
          <a:p>
            <a:pPr marL="342900" indent="-342900">
              <a:buFont typeface="Arial" panose="020B0604020202020204" pitchFamily="34" charset="0"/>
              <a:buChar char="•"/>
            </a:pPr>
            <a:r>
              <a:rPr lang="en-US" sz="2000" dirty="0"/>
              <a:t>Secure login for Customer, Kitchen, and Admin</a:t>
            </a:r>
          </a:p>
          <a:p>
            <a:pPr marL="342900" indent="-342900">
              <a:buFont typeface="Arial" panose="020B0604020202020204" pitchFamily="34" charset="0"/>
              <a:buChar char="•"/>
            </a:pPr>
            <a:r>
              <a:rPr lang="en-US" sz="2000" dirty="0"/>
              <a:t>Responsive and user-friendly interface</a:t>
            </a:r>
          </a:p>
          <a:p>
            <a:pPr marL="342900" indent="-342900">
              <a:buFont typeface="Wingdings" panose="05000000000000000000" pitchFamily="2" charset="2"/>
              <a:buChar char="ü"/>
            </a:pPr>
            <a:endParaRPr lang="en-US" sz="2000" dirty="0"/>
          </a:p>
          <a:p>
            <a:r>
              <a:rPr lang="en-US" sz="2000" b="1" dirty="0"/>
              <a:t>User Role Management Module</a:t>
            </a:r>
          </a:p>
          <a:p>
            <a:pPr marL="342900" indent="-342900">
              <a:buFont typeface="Arial" panose="020B0604020202020204" pitchFamily="34" charset="0"/>
              <a:buChar char="•"/>
            </a:pPr>
            <a:r>
              <a:rPr lang="en-US" sz="2000" dirty="0"/>
              <a:t>Assign permissions based on user roles</a:t>
            </a:r>
          </a:p>
          <a:p>
            <a:pPr marL="342900" indent="-342900">
              <a:buFont typeface="Arial" panose="020B0604020202020204" pitchFamily="34" charset="0"/>
              <a:buChar char="•"/>
            </a:pPr>
            <a:r>
              <a:rPr lang="en-US" sz="2000" dirty="0"/>
              <a:t>Separate dashboards for each user type</a:t>
            </a:r>
          </a:p>
          <a:p>
            <a:pPr marL="342900" indent="-342900">
              <a:buFont typeface="Wingdings" panose="05000000000000000000" pitchFamily="2" charset="2"/>
              <a:buChar char="ü"/>
            </a:pPr>
            <a:endParaRPr lang="en-US" sz="2000" dirty="0"/>
          </a:p>
          <a:p>
            <a:r>
              <a:rPr lang="en-US" sz="2000" b="1" dirty="0"/>
              <a:t>Table &amp; Category Selection Module</a:t>
            </a:r>
          </a:p>
          <a:p>
            <a:pPr marL="342900" indent="-342900">
              <a:buFont typeface="Arial" panose="020B0604020202020204" pitchFamily="34" charset="0"/>
              <a:buChar char="•"/>
            </a:pPr>
            <a:r>
              <a:rPr lang="en-US" sz="2000" dirty="0"/>
              <a:t>Customers select available tables</a:t>
            </a:r>
          </a:p>
          <a:p>
            <a:pPr marL="342900" indent="-342900">
              <a:buFont typeface="Arial" panose="020B0604020202020204" pitchFamily="34" charset="0"/>
              <a:buChar char="•"/>
            </a:pPr>
            <a:r>
              <a:rPr lang="en-US" sz="2000" dirty="0"/>
              <a:t>Displays food categories clearly</a:t>
            </a:r>
          </a:p>
          <a:p>
            <a:endParaRPr lang="en-US" sz="2000" dirty="0"/>
          </a:p>
          <a:p>
            <a:r>
              <a:rPr lang="en-US" sz="2000" b="1" dirty="0"/>
              <a:t>Menu Presentation &amp; Item Selection Module</a:t>
            </a:r>
          </a:p>
          <a:p>
            <a:pPr marL="342900" indent="-342900">
              <a:buFont typeface="Arial" panose="020B0604020202020204" pitchFamily="34" charset="0"/>
              <a:buChar char="•"/>
            </a:pPr>
            <a:r>
              <a:rPr lang="en-US" sz="2000" dirty="0"/>
              <a:t>Menu categorized as Veg, Non-Veg, Dessert, Beverages</a:t>
            </a:r>
          </a:p>
          <a:p>
            <a:pPr marL="342900" indent="-342900">
              <a:buFont typeface="Arial" panose="020B0604020202020204" pitchFamily="34" charset="0"/>
              <a:buChar char="•"/>
            </a:pPr>
            <a:r>
              <a:rPr lang="en-US" sz="2000" dirty="0"/>
              <a:t>Add/remove items from cart</a:t>
            </a:r>
          </a:p>
          <a:p>
            <a:endParaRPr lang="en-US" sz="2000" dirty="0"/>
          </a:p>
        </p:txBody>
      </p:sp>
    </p:spTree>
    <p:custDataLst>
      <p:tags r:id="rId1"/>
    </p:custDataLst>
    <p:extLst>
      <p:ext uri="{BB962C8B-B14F-4D97-AF65-F5344CB8AC3E}">
        <p14:creationId xmlns:p14="http://schemas.microsoft.com/office/powerpoint/2010/main" val="15586293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488</TotalTime>
  <Words>2392</Words>
  <Application>Microsoft Office PowerPoint</Application>
  <PresentationFormat>Widescreen</PresentationFormat>
  <Paragraphs>481</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Aptos Narrow</vt:lpstr>
      <vt:lpstr>Arial</vt:lpstr>
      <vt:lpstr>Calibri</vt:lpstr>
      <vt:lpstr>Times New Roman</vt:lpstr>
      <vt:lpstr>Wingdings</vt:lpstr>
      <vt:lpstr>Simple Light</vt:lpstr>
      <vt:lpstr>PowerPoint Presentation</vt:lpstr>
      <vt:lpstr>PowerPoint Presentation</vt:lpstr>
      <vt:lpstr>PowerPoint Presentation</vt:lpstr>
      <vt:lpstr>Table of Contents</vt:lpstr>
      <vt:lpstr>Problem Statement</vt:lpstr>
      <vt:lpstr>Objectives</vt:lpstr>
      <vt:lpstr>Introduction</vt:lpstr>
      <vt:lpstr>Requirements</vt:lpstr>
      <vt:lpstr>Modules</vt:lpstr>
      <vt:lpstr>PowerPoint Presentation</vt:lpstr>
      <vt:lpstr>Home Page</vt:lpstr>
      <vt:lpstr>Login Page</vt:lpstr>
      <vt:lpstr>Dashboard</vt:lpstr>
      <vt:lpstr>Future Enhancement</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Helvin Mg</dc:creator>
  <cp:lastModifiedBy>Priyadharshini Ramesh</cp:lastModifiedBy>
  <cp:revision>27</cp:revision>
  <dcterms:modified xsi:type="dcterms:W3CDTF">2026-02-19T10:09:58Z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ArticulateGUID">
    <vt:lpwstr>ADA14AB9-6E05-4AF1-84FB-ACE67E38F4B9</vt:lpwstr>
  </property>
  <property fmtid="{D5CDD505-2E9C-101B-9397-08002B2CF9AE}" pid="4" name="ArticulatePath">
    <vt:lpwstr>https://edunetfoundationorg-my.sharepoint.com/personal/kaisar_edunetfoundation_org/Documents/Beutified ppt/EY/Student showcase 2025/Master Class 2 - UI_UX Design Principles</vt:lpwstr>
  </property>
</Properties>
</file>

<file path=docProps/thumbnail.jpeg>
</file>